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0" r:id="rId1"/>
    <p:sldMasterId id="2147485039" r:id="rId2"/>
  </p:sldMasterIdLst>
  <p:notesMasterIdLst>
    <p:notesMasterId r:id="rId12"/>
  </p:notesMasterIdLst>
  <p:handoutMasterIdLst>
    <p:handoutMasterId r:id="rId13"/>
  </p:handoutMasterIdLst>
  <p:sldIdLst>
    <p:sldId id="513" r:id="rId3"/>
    <p:sldId id="554" r:id="rId4"/>
    <p:sldId id="567" r:id="rId5"/>
    <p:sldId id="568" r:id="rId6"/>
    <p:sldId id="573" r:id="rId7"/>
    <p:sldId id="570" r:id="rId8"/>
    <p:sldId id="572" r:id="rId9"/>
    <p:sldId id="552" r:id="rId10"/>
    <p:sldId id="574" r:id="rId11"/>
  </p:sldIdLst>
  <p:sldSz cx="9144000" cy="6858000" type="screen4x3"/>
  <p:notesSz cx="9926638" cy="6797675"/>
  <p:embeddedFontLst>
    <p:embeddedFont>
      <p:font typeface="HY울릉도B" panose="020B0600000101010101" charset="-127"/>
      <p:regular r:id="rId14"/>
    </p:embeddedFont>
    <p:embeddedFont>
      <p:font typeface="HY견고딕" panose="02030600000101010101" pitchFamily="18" charset="-127"/>
      <p:regular r:id="rId15"/>
    </p:embeddedFont>
    <p:embeddedFont>
      <p:font typeface="HY울릉도M" panose="02030600000101010101" pitchFamily="18" charset="-127"/>
      <p:regular r:id="rId16"/>
    </p:embeddedFont>
    <p:embeddedFont>
      <p:font typeface="Malgun Gothic Semilight" panose="020B0502040204020203" pitchFamily="50" charset="-127"/>
      <p:regular r:id="rId17"/>
    </p:embeddedFont>
    <p:embeddedFont>
      <p:font typeface="맑은 고딕" panose="020B0503020000020004" pitchFamily="50" charset="-127"/>
      <p:regular r:id="rId18"/>
      <p:bold r:id="rId1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5pPr>
    <a:lvl6pPr marL="2286000" algn="l" defTabSz="914400" rtl="0" eaLnBrk="1" latinLnBrk="1" hangingPunct="1"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6pPr>
    <a:lvl7pPr marL="2743200" algn="l" defTabSz="914400" rtl="0" eaLnBrk="1" latinLnBrk="1" hangingPunct="1"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7pPr>
    <a:lvl8pPr marL="3200400" algn="l" defTabSz="914400" rtl="0" eaLnBrk="1" latinLnBrk="1" hangingPunct="1"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8pPr>
    <a:lvl9pPr marL="3657600" algn="l" defTabSz="914400" rtl="0" eaLnBrk="1" latinLnBrk="1" hangingPunct="1">
      <a:defRPr sz="2100" b="1" kern="1200">
        <a:solidFill>
          <a:srgbClr val="FFFFFF"/>
        </a:solidFill>
        <a:latin typeface="HY견고딕" panose="02030600000101010101" pitchFamily="18" charset="-127"/>
        <a:ea typeface="HY견고딕" panose="02030600000101010101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00FF"/>
    <a:srgbClr val="00FFFF"/>
    <a:srgbClr val="008000"/>
    <a:srgbClr val="FF7C80"/>
    <a:srgbClr val="CC0066"/>
    <a:srgbClr val="FF9933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7089" autoAdjust="0"/>
  </p:normalViewPr>
  <p:slideViewPr>
    <p:cSldViewPr>
      <p:cViewPr varScale="1">
        <p:scale>
          <a:sx n="106" d="100"/>
          <a:sy n="106" d="100"/>
        </p:scale>
        <p:origin x="165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DB899426-5A9F-1D74-1983-2822624D85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l" eaLnBrk="1" latinLnBrk="0" hangingPunct="1">
              <a:spcBef>
                <a:spcPct val="0"/>
              </a:spcBef>
              <a:defRPr sz="1200" b="0" noProof="1">
                <a:solidFill>
                  <a:schemeClr val="tx1"/>
                </a:solidFill>
                <a:latin typeface="Wingdings" pitchFamily="2" charset="2"/>
                <a:ea typeface="돋움" pitchFamily="50" charset="-127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3E49BAC9-1A1F-4BDF-1A6B-CAE5E6E87C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1338" y="0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latinLnBrk="0" hangingPunct="1">
              <a:spcBef>
                <a:spcPct val="0"/>
              </a:spcBef>
              <a:defRPr sz="1200" b="0" noProof="1">
                <a:solidFill>
                  <a:schemeClr val="tx1"/>
                </a:solidFill>
                <a:latin typeface="Wingdings" pitchFamily="2" charset="2"/>
                <a:ea typeface="돋움" pitchFamily="50" charset="-127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81924" name="Rectangle 4">
            <a:extLst>
              <a:ext uri="{FF2B5EF4-FFF2-40B4-BE49-F238E27FC236}">
                <a16:creationId xmlns:a16="http://schemas.microsoft.com/office/drawing/2014/main" id="{CB33C4CE-CE38-49CF-4E3E-052E6F21B46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l" eaLnBrk="1" latinLnBrk="0" hangingPunct="1">
              <a:spcBef>
                <a:spcPct val="0"/>
              </a:spcBef>
              <a:defRPr sz="1200" b="0" noProof="1">
                <a:solidFill>
                  <a:schemeClr val="tx1"/>
                </a:solidFill>
                <a:latin typeface="Wingdings" pitchFamily="2" charset="2"/>
                <a:ea typeface="돋움" pitchFamily="50" charset="-127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81925" name="Rectangle 5">
            <a:extLst>
              <a:ext uri="{FF2B5EF4-FFF2-40B4-BE49-F238E27FC236}">
                <a16:creationId xmlns:a16="http://schemas.microsoft.com/office/drawing/2014/main" id="{774E9575-40F0-46BD-652A-0641BDB355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1338" y="6456363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  <a:latin typeface="Wingdings" panose="05000000000000000000" pitchFamily="2" charset="2"/>
                <a:ea typeface="돋움" panose="020B0600000101010101" pitchFamily="50" charset="-127"/>
              </a:defRPr>
            </a:lvl1pPr>
          </a:lstStyle>
          <a:p>
            <a:pPr>
              <a:defRPr/>
            </a:pPr>
            <a:fld id="{BF89A8FA-09E5-4E14-990B-34D5E27236A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0B58D02-35F4-B184-9E92-4E3A890A44F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l" eaLnBrk="1" latinLnBrk="0" hangingPunct="1">
              <a:spcBef>
                <a:spcPct val="0"/>
              </a:spcBef>
              <a:defRPr sz="1200" b="0">
                <a:solidFill>
                  <a:schemeClr val="tx1"/>
                </a:solidFill>
                <a:latin typeface="Wingdings" pitchFamily="2" charset="2"/>
                <a:ea typeface="돋움" pitchFamily="50" charset="-127"/>
              </a:defRPr>
            </a:lvl1pPr>
          </a:lstStyle>
          <a:p>
            <a:pPr>
              <a:defRPr/>
            </a:pPr>
            <a:endParaRPr lang="de-DE" altLang="ko-K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31706704-C87B-90F5-905D-E4C2407480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latinLnBrk="0" hangingPunct="1">
              <a:spcBef>
                <a:spcPct val="0"/>
              </a:spcBef>
              <a:defRPr sz="1200" b="0">
                <a:solidFill>
                  <a:schemeClr val="tx1"/>
                </a:solidFill>
                <a:latin typeface="Wingdings" pitchFamily="2" charset="2"/>
                <a:ea typeface="돋움" pitchFamily="50" charset="-127"/>
              </a:defRPr>
            </a:lvl1pPr>
          </a:lstStyle>
          <a:p>
            <a:pPr>
              <a:defRPr/>
            </a:pPr>
            <a:endParaRPr lang="de-DE" altLang="ko-KR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C21863C9-F44F-3E5E-E75B-7A4ECAF9DF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7051EF26-1040-8B96-4CA0-CA0D0AF9725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28975"/>
            <a:ext cx="7942262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ko-KR" noProof="0"/>
              <a:t>Textmasterformate durch Klicken bearbeiten</a:t>
            </a:r>
          </a:p>
          <a:p>
            <a:pPr lvl="1"/>
            <a:r>
              <a:rPr lang="de-DE" altLang="ko-KR" noProof="0"/>
              <a:t>Zweite Ebene</a:t>
            </a:r>
          </a:p>
          <a:p>
            <a:pPr lvl="2"/>
            <a:r>
              <a:rPr lang="de-DE" altLang="ko-KR" noProof="0"/>
              <a:t>Dritte Ebene</a:t>
            </a:r>
          </a:p>
          <a:p>
            <a:pPr lvl="3"/>
            <a:r>
              <a:rPr lang="de-DE" altLang="ko-KR" noProof="0"/>
              <a:t>Vierte Ebene</a:t>
            </a:r>
          </a:p>
          <a:p>
            <a:pPr lvl="4"/>
            <a:r>
              <a:rPr lang="de-DE" altLang="ko-KR" noProof="0"/>
              <a:t>Fünfte Ebene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D591BCFC-91AB-B68C-99D6-9731AADE9CC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l" eaLnBrk="1" latinLnBrk="0" hangingPunct="1">
              <a:spcBef>
                <a:spcPct val="0"/>
              </a:spcBef>
              <a:defRPr sz="1200" b="0">
                <a:solidFill>
                  <a:schemeClr val="tx1"/>
                </a:solidFill>
                <a:latin typeface="Wingdings" pitchFamily="2" charset="2"/>
                <a:ea typeface="돋움" pitchFamily="50" charset="-127"/>
              </a:defRPr>
            </a:lvl1pPr>
          </a:lstStyle>
          <a:p>
            <a:pPr>
              <a:defRPr/>
            </a:pPr>
            <a:endParaRPr lang="de-DE" altLang="ko-K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7E97913C-FAC0-A383-AE5D-6C384E1FF7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456363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  <a:latin typeface="Wingdings" panose="05000000000000000000" pitchFamily="2" charset="2"/>
                <a:ea typeface="돋움" panose="020B0600000101010101" pitchFamily="50" charset="-127"/>
              </a:defRPr>
            </a:lvl1pPr>
          </a:lstStyle>
          <a:p>
            <a:pPr>
              <a:defRPr/>
            </a:pPr>
            <a:fld id="{86021361-DB10-4C98-B501-A67DE7A92197}" type="slidenum">
              <a:rPr lang="de-DE" altLang="ko-KR"/>
              <a:pPr>
                <a:defRPr/>
              </a:pPr>
              <a:t>‹#›</a:t>
            </a:fld>
            <a:endParaRPr lang="de-DE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Wingdings" pitchFamily="2" charset="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Wingdings" pitchFamily="2" charset="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Wingdings" pitchFamily="2" charset="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Wingdings" pitchFamily="2" charset="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Wingdings" pitchFamily="2" charset="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379CADD8-A08F-CFD9-765C-FB1FF3F9AC76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63763" y="6408738"/>
            <a:ext cx="4783137" cy="247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 eaLnBrk="1" latinLnBrk="0" hangingPunct="1">
              <a:spcBef>
                <a:spcPct val="0"/>
              </a:spcBef>
              <a:defRPr/>
            </a:pPr>
            <a:endParaRPr lang="ko-KR" altLang="ko-KR" sz="1000" b="0" noProof="1">
              <a:solidFill>
                <a:schemeClr val="tx1"/>
              </a:solidFill>
              <a:ea typeface="돋움" panose="020B0600000101010101" pitchFamily="50" charset="-127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15B410C4-DF37-FBEF-FDC5-553950726C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3433763"/>
            <a:ext cx="9148763" cy="34242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151467" y="2947987"/>
            <a:ext cx="9980084" cy="720329"/>
          </a:xfrm>
        </p:spPr>
        <p:txBody>
          <a:bodyPr anchor="t"/>
          <a:lstStyle>
            <a:lvl1pPr>
              <a:defRPr sz="3200" smtClean="0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1755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151467" y="3842147"/>
            <a:ext cx="10013951" cy="6000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200" b="0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6ADBE9F3-55C8-BD7E-D6EF-0D22F9C9FB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A9DD5DD0-560A-4176-8E96-6A914091951A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1840940124"/>
      </p:ext>
    </p:extLst>
  </p:cSld>
  <p:clrMapOvr>
    <a:masterClrMapping/>
  </p:clrMapOvr>
  <p:transition spd="med">
    <p:fade/>
  </p:transition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206272D5-334D-6708-F95B-8DAB6513D3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581537FE-E631-4043-B183-16E19ECB086A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422134813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945034" y="89297"/>
            <a:ext cx="2840567" cy="4414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19100" y="89297"/>
            <a:ext cx="8322733" cy="4414838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FAA7D812-81D3-857B-04E2-3F1B5B9DF1F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D8778BFE-F52E-4F72-94DD-02EFEF10ED0C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1498617882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7" descr="그림3.png">
            <a:extLst>
              <a:ext uri="{FF2B5EF4-FFF2-40B4-BE49-F238E27FC236}">
                <a16:creationId xmlns:a16="http://schemas.microsoft.com/office/drawing/2014/main" id="{1F68E47B-9343-DFB4-A177-F4B9796744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653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0B998168-76DC-8B92-7F9B-7C3822C77416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63763" y="6408738"/>
            <a:ext cx="4783137" cy="247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 eaLnBrk="1" latinLnBrk="0" hangingPunct="1">
              <a:spcBef>
                <a:spcPct val="0"/>
              </a:spcBef>
              <a:defRPr/>
            </a:pPr>
            <a:endParaRPr lang="ko-KR" altLang="ko-KR" sz="1000" b="0" noProof="1">
              <a:solidFill>
                <a:schemeClr val="tx1"/>
              </a:solidFill>
              <a:ea typeface="돋움" panose="020B0600000101010101" pitchFamily="50" charset="-127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A15653E4-BCCB-F35C-F4C0-5711924FC3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3433763"/>
            <a:ext cx="9148763" cy="34242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151467" y="2947987"/>
            <a:ext cx="9980084" cy="720329"/>
          </a:xfrm>
        </p:spPr>
        <p:txBody>
          <a:bodyPr anchor="t"/>
          <a:lstStyle>
            <a:lvl1pPr>
              <a:defRPr sz="3200" smtClean="0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1755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151467" y="3842147"/>
            <a:ext cx="10013951" cy="6000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200" b="0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834006AA-9734-5698-B463-1826C8EE06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8E9611AE-8568-44C7-BC54-84986AE159AF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4207385607"/>
      </p:ext>
    </p:extLst>
  </p:cSld>
  <p:clrMapOvr>
    <a:masterClrMapping/>
  </p:clrMapOvr>
  <p:transition spd="med">
    <p:fade/>
  </p:transition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B23EB1C4-0BD0-FDF1-A4AE-F32CEF8AE4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446508F6-8945-456E-83D8-EB069C21EA2D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371022841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3305176"/>
            <a:ext cx="103632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180035"/>
            <a:ext cx="103632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3489C2D-38AC-2FD0-36AD-439CE6DEDE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7276349E-438E-4ED9-A400-43819F978B2F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4010666069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19100" y="1210866"/>
            <a:ext cx="5581651" cy="32932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3952" y="1210866"/>
            <a:ext cx="5581649" cy="32932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273B0A68-4C69-7C2E-57ED-0971195207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8513E4E9-0016-4113-B9B3-3901A610A9D5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1893192450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109728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151335"/>
            <a:ext cx="5386917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1631156"/>
            <a:ext cx="5386917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151335"/>
            <a:ext cx="5389033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1631156"/>
            <a:ext cx="5389033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98CF2034-D60B-F4FA-67A9-704B3E8211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44F6A03F-9EA6-494B-BE57-D2EC4DD8327C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2578836735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ABAF7FE6-4535-E1EB-6293-3A79A9FFBA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A3F11885-840F-456D-89B3-5EABA6F7ECF5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2710008332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>
            <a:extLst>
              <a:ext uri="{FF2B5EF4-FFF2-40B4-BE49-F238E27FC236}">
                <a16:creationId xmlns:a16="http://schemas.microsoft.com/office/drawing/2014/main" id="{5A80C091-A4A4-E1F4-6AD0-61FA04908F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60628B9D-B5FF-404C-8A11-63959E54D034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208073612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95D5F69B-AB9A-E1A4-B792-B58C61C927A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9BA1D0F4-8C0F-4C38-9656-5819BAC4C98C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3010759911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04787"/>
            <a:ext cx="4011084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04788"/>
            <a:ext cx="6815667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076326"/>
            <a:ext cx="4011084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47B0E844-7E7D-2BFE-6525-A5047F32D8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57636441-18C7-4B77-9CFC-CCDCD50F431F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3241613061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3600450"/>
            <a:ext cx="73152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459581"/>
            <a:ext cx="73152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4025503"/>
            <a:ext cx="73152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6EEBF4C1-00EF-15E5-33C2-EA00945012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5B3FC699-5F37-4EE6-BFE0-FE9017B8766F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2015897067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C97E563F-4AA0-04BC-BB40-668265C4D6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FC37CC60-4B0C-4008-9FAB-E7218B84F537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821117811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945034" y="89297"/>
            <a:ext cx="2840567" cy="4414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19100" y="89297"/>
            <a:ext cx="8322733" cy="4414838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5A8EE14C-17F6-182F-9BFA-CF4F16D532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73DB33DB-5CBE-46C5-858E-4317E9CD7DB3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3912848329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7" descr="그림3.png">
            <a:extLst>
              <a:ext uri="{FF2B5EF4-FFF2-40B4-BE49-F238E27FC236}">
                <a16:creationId xmlns:a16="http://schemas.microsoft.com/office/drawing/2014/main" id="{F116631B-646B-3C80-C7DE-B68924BC8A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145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3305176"/>
            <a:ext cx="103632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180035"/>
            <a:ext cx="103632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8E3EB5EE-4C9A-A163-F66A-B3633B9F32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ECE2B9E7-6CA0-4C36-93FE-A173ADADA739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7821844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19100" y="1210866"/>
            <a:ext cx="5581651" cy="32932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3952" y="1210866"/>
            <a:ext cx="5581649" cy="32932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BBD91137-C23B-30A5-F8A4-0337C47801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68C21E59-608D-4467-A524-8CA600E901FA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310900656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109728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151335"/>
            <a:ext cx="5386917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1631156"/>
            <a:ext cx="5386917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151335"/>
            <a:ext cx="5389033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1631156"/>
            <a:ext cx="5389033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FBECC68F-E217-4F51-8C50-FE4DEB07C4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041134A9-89C1-4B6D-B843-3C90B13664B9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259953794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503B0C1C-0098-F7E2-0964-77DFD07086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1442B276-1AF8-487D-91FE-BBE7F0B04593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72161463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>
            <a:extLst>
              <a:ext uri="{FF2B5EF4-FFF2-40B4-BE49-F238E27FC236}">
                <a16:creationId xmlns:a16="http://schemas.microsoft.com/office/drawing/2014/main" id="{EB3A66A4-8916-72D4-AB9B-195CCB37182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C72A9C80-F644-435D-9C2B-A233985C0C12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373268478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04787"/>
            <a:ext cx="4011084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04788"/>
            <a:ext cx="6815667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076326"/>
            <a:ext cx="4011084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21879985-BCE9-BDD7-03BC-295BEDBAD8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D44F93FF-15CD-4E97-AED4-9436380296E7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1844196880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3600450"/>
            <a:ext cx="73152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459581"/>
            <a:ext cx="73152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4025503"/>
            <a:ext cx="73152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5CDFE9D1-449F-C030-96EA-34D4E6537F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9A16C636-AF68-4132-932A-1A00F5E03C75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45170295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>
            <a:extLst>
              <a:ext uri="{FF2B5EF4-FFF2-40B4-BE49-F238E27FC236}">
                <a16:creationId xmlns:a16="http://schemas.microsoft.com/office/drawing/2014/main" id="{6848A411-202B-61C1-BBF9-FE06A07D27AE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63763" y="6408738"/>
            <a:ext cx="4783137" cy="247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 eaLnBrk="1" latinLnBrk="0" hangingPunct="1">
              <a:spcBef>
                <a:spcPct val="0"/>
              </a:spcBef>
              <a:defRPr/>
            </a:pPr>
            <a:endParaRPr lang="ko-KR" altLang="ko-KR" sz="1000" b="0" noProof="1">
              <a:solidFill>
                <a:schemeClr val="tx1"/>
              </a:solidFill>
              <a:ea typeface="돋움" panose="020B0600000101010101" pitchFamily="50" charset="-127"/>
            </a:endParaRPr>
          </a:p>
        </p:txBody>
      </p:sp>
      <p:sp>
        <p:nvSpPr>
          <p:cNvPr id="1027" name="Rectangle 7">
            <a:extLst>
              <a:ext uri="{FF2B5EF4-FFF2-40B4-BE49-F238E27FC236}">
                <a16:creationId xmlns:a16="http://schemas.microsoft.com/office/drawing/2014/main" id="{43CDE095-48E3-11F9-20A8-46DD007950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gray">
          <a:xfrm>
            <a:off x="315913" y="119063"/>
            <a:ext cx="55387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ko-KR"/>
              <a:t>Klicken Sie, um das Titelformat zu bearbeiten</a:t>
            </a:r>
          </a:p>
        </p:txBody>
      </p:sp>
      <p:sp>
        <p:nvSpPr>
          <p:cNvPr id="11269" name="Rectangle 10">
            <a:extLst>
              <a:ext uri="{FF2B5EF4-FFF2-40B4-BE49-F238E27FC236}">
                <a16:creationId xmlns:a16="http://schemas.microsoft.com/office/drawing/2014/main" id="{03A0A22F-5314-E795-BA11-5A677DB209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20663" y="6408738"/>
            <a:ext cx="13414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0">
                <a:solidFill>
                  <a:schemeClr val="tx1"/>
                </a:solidFill>
                <a:ea typeface="돋움" panose="020B0600000101010101" pitchFamily="50" charset="-127"/>
              </a:defRPr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A4DBB442-E043-4C06-9F5E-1B2E81D421BE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6EB34B60-BC92-14D0-4A51-1404B6B22A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gray">
          <a:xfrm>
            <a:off x="315913" y="1614488"/>
            <a:ext cx="8523287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ko-KR"/>
              <a:t>Klicken Sie, um die Formate des Vorlagentextes zu bearbeiten</a:t>
            </a:r>
          </a:p>
          <a:p>
            <a:pPr lvl="1"/>
            <a:r>
              <a:rPr lang="de-DE" altLang="ko-KR"/>
              <a:t>Zweite Ebene</a:t>
            </a:r>
          </a:p>
          <a:p>
            <a:pPr lvl="2"/>
            <a:r>
              <a:rPr lang="de-DE" altLang="ko-KR"/>
              <a:t>Dritte Ebene</a:t>
            </a:r>
          </a:p>
          <a:p>
            <a:pPr lvl="3"/>
            <a:r>
              <a:rPr lang="de-DE" altLang="ko-KR"/>
              <a:t>Vierte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9" r:id="rId1"/>
    <p:sldLayoutId id="2147485809" r:id="rId2"/>
    <p:sldLayoutId id="2147485810" r:id="rId3"/>
    <p:sldLayoutId id="2147485811" r:id="rId4"/>
    <p:sldLayoutId id="2147485812" r:id="rId5"/>
    <p:sldLayoutId id="2147485813" r:id="rId6"/>
    <p:sldLayoutId id="2147485814" r:id="rId7"/>
    <p:sldLayoutId id="2147485815" r:id="rId8"/>
    <p:sldLayoutId id="2147485816" r:id="rId9"/>
    <p:sldLayoutId id="2147485817" r:id="rId10"/>
    <p:sldLayoutId id="2147485818" r:id="rId11"/>
    <p:sldLayoutId id="2147485830" r:id="rId12"/>
  </p:sldLayoutIdLst>
  <p:transition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HY견고딕" panose="02030600000101010101" pitchFamily="18" charset="-127"/>
        <a:buChar char="§"/>
        <a:defRPr sz="2000" b="1">
          <a:solidFill>
            <a:schemeClr val="tx1"/>
          </a:solidFill>
          <a:latin typeface="Arial" charset="0"/>
          <a:ea typeface="+mn-ea"/>
          <a:cs typeface="+mn-cs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2800">
          <a:solidFill>
            <a:schemeClr val="tx1"/>
          </a:solidFill>
          <a:latin typeface="Arial" charset="0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Arial" charset="0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Arial" charset="0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HY견고딕" panose="02030600000101010101" pitchFamily="18" charset="-127"/>
        <a:buChar char="»"/>
        <a:defRPr sz="2000">
          <a:solidFill>
            <a:schemeClr val="tx1"/>
          </a:solidFill>
          <a:latin typeface="Arial" charset="0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>
            <a:extLst>
              <a:ext uri="{FF2B5EF4-FFF2-40B4-BE49-F238E27FC236}">
                <a16:creationId xmlns:a16="http://schemas.microsoft.com/office/drawing/2014/main" id="{28BA4314-19EB-FF5F-CE22-28B9AA262757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63763" y="6408738"/>
            <a:ext cx="4783137" cy="247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 algn="r" latinLnBrk="1">
              <a:spcBef>
                <a:spcPct val="50000"/>
              </a:spcBef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 eaLnBrk="1" latinLnBrk="0" hangingPunct="1">
              <a:spcBef>
                <a:spcPct val="0"/>
              </a:spcBef>
              <a:defRPr/>
            </a:pPr>
            <a:endParaRPr lang="ko-KR" altLang="ko-KR" sz="1000" b="0" noProof="1">
              <a:solidFill>
                <a:schemeClr val="tx1"/>
              </a:solidFill>
              <a:ea typeface="돋움" panose="020B0600000101010101" pitchFamily="50" charset="-127"/>
            </a:endParaRPr>
          </a:p>
        </p:txBody>
      </p:sp>
      <p:sp>
        <p:nvSpPr>
          <p:cNvPr id="2051" name="Rectangle 7">
            <a:extLst>
              <a:ext uri="{FF2B5EF4-FFF2-40B4-BE49-F238E27FC236}">
                <a16:creationId xmlns:a16="http://schemas.microsoft.com/office/drawing/2014/main" id="{B98D0423-E5B6-941D-5C1B-3B4BBCB1F7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gray">
          <a:xfrm>
            <a:off x="315913" y="119063"/>
            <a:ext cx="55387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ko-KR"/>
              <a:t>Klicken Sie, um das Titelformat zu bearbeiten</a:t>
            </a:r>
          </a:p>
        </p:txBody>
      </p:sp>
      <p:sp>
        <p:nvSpPr>
          <p:cNvPr id="11269" name="Rectangle 10">
            <a:extLst>
              <a:ext uri="{FF2B5EF4-FFF2-40B4-BE49-F238E27FC236}">
                <a16:creationId xmlns:a16="http://schemas.microsoft.com/office/drawing/2014/main" id="{637B334C-402D-DC5C-57F5-21C3841BE9E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20663" y="6408738"/>
            <a:ext cx="13414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0">
                <a:solidFill>
                  <a:schemeClr val="tx1"/>
                </a:solidFill>
                <a:ea typeface="돋움" panose="020B0600000101010101" pitchFamily="50" charset="-127"/>
              </a:defRPr>
            </a:lvl1pPr>
          </a:lstStyle>
          <a:p>
            <a:pPr>
              <a:defRPr/>
            </a:pPr>
            <a:r>
              <a:rPr lang="de-DE" altLang="ko-KR"/>
              <a:t>Page </a:t>
            </a:r>
            <a:r>
              <a:rPr lang="de-DE" altLang="ko-KR">
                <a:sym typeface="HY견고딕" panose="02030600000101010101" pitchFamily="18" charset="-127"/>
              </a:rPr>
              <a:t></a:t>
            </a:r>
            <a:r>
              <a:rPr lang="de-DE" altLang="ko-KR"/>
              <a:t> </a:t>
            </a:r>
            <a:fld id="{DB7496D6-46B5-41CF-A7BB-5CFE3D2A5DFE}" type="slidenum">
              <a:rPr lang="de-DE" altLang="ko-KR" smtClean="0"/>
              <a:pPr>
                <a:defRPr/>
              </a:pPr>
              <a:t>‹#›</a:t>
            </a:fld>
            <a:endParaRPr lang="de-DE" altLang="ko-KR"/>
          </a:p>
        </p:txBody>
      </p:sp>
      <p:sp>
        <p:nvSpPr>
          <p:cNvPr id="2053" name="Rectangle 12">
            <a:extLst>
              <a:ext uri="{FF2B5EF4-FFF2-40B4-BE49-F238E27FC236}">
                <a16:creationId xmlns:a16="http://schemas.microsoft.com/office/drawing/2014/main" id="{9420DC7C-0412-3C55-F3E6-48524E0F5F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gray">
          <a:xfrm>
            <a:off x="315913" y="1614488"/>
            <a:ext cx="8523287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ko-KR"/>
              <a:t>Klicken Sie, um die Formate des Vorlagentextes zu bearbeiten</a:t>
            </a:r>
          </a:p>
          <a:p>
            <a:pPr lvl="1"/>
            <a:r>
              <a:rPr lang="de-DE" altLang="ko-KR"/>
              <a:t>Zweite Ebene</a:t>
            </a:r>
          </a:p>
          <a:p>
            <a:pPr lvl="2"/>
            <a:r>
              <a:rPr lang="de-DE" altLang="ko-KR"/>
              <a:t>Dritte Ebene</a:t>
            </a:r>
          </a:p>
          <a:p>
            <a:pPr lvl="3"/>
            <a:r>
              <a:rPr lang="de-DE" altLang="ko-KR"/>
              <a:t>Vierte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1" r:id="rId1"/>
    <p:sldLayoutId id="2147485819" r:id="rId2"/>
    <p:sldLayoutId id="2147485820" r:id="rId3"/>
    <p:sldLayoutId id="2147485821" r:id="rId4"/>
    <p:sldLayoutId id="2147485822" r:id="rId5"/>
    <p:sldLayoutId id="2147485823" r:id="rId6"/>
    <p:sldLayoutId id="2147485824" r:id="rId7"/>
    <p:sldLayoutId id="2147485825" r:id="rId8"/>
    <p:sldLayoutId id="2147485826" r:id="rId9"/>
    <p:sldLayoutId id="2147485827" r:id="rId10"/>
    <p:sldLayoutId id="2147485828" r:id="rId11"/>
    <p:sldLayoutId id="2147485832" r:id="rId12"/>
  </p:sldLayoutIdLst>
  <p:transition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HY견고딕" panose="02030600000101010101" pitchFamily="18" charset="-127"/>
        <a:buChar char="§"/>
        <a:defRPr sz="2000" b="1">
          <a:solidFill>
            <a:schemeClr val="tx1"/>
          </a:solidFill>
          <a:latin typeface="Arial" charset="0"/>
          <a:ea typeface="+mn-ea"/>
          <a:cs typeface="+mn-cs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2800">
          <a:solidFill>
            <a:schemeClr val="tx1"/>
          </a:solidFill>
          <a:latin typeface="Arial" charset="0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Arial" charset="0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Arial" charset="0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HY견고딕" panose="02030600000101010101" pitchFamily="18" charset="-127"/>
        <a:buChar char="»"/>
        <a:defRPr sz="2000">
          <a:solidFill>
            <a:schemeClr val="tx1"/>
          </a:solidFill>
          <a:latin typeface="Arial" charset="0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그룹 30">
            <a:extLst>
              <a:ext uri="{FF2B5EF4-FFF2-40B4-BE49-F238E27FC236}">
                <a16:creationId xmlns:a16="http://schemas.microsoft.com/office/drawing/2014/main" id="{F3ED63C1-5D5A-41CC-4015-32B446C20424}"/>
              </a:ext>
            </a:extLst>
          </p:cNvPr>
          <p:cNvGrpSpPr>
            <a:grpSpLocks/>
          </p:cNvGrpSpPr>
          <p:nvPr/>
        </p:nvGrpSpPr>
        <p:grpSpPr bwMode="auto">
          <a:xfrm>
            <a:off x="377825" y="3943350"/>
            <a:ext cx="8412163" cy="2538413"/>
            <a:chOff x="692150" y="5435600"/>
            <a:chExt cx="5689601" cy="3384551"/>
          </a:xfrm>
        </p:grpSpPr>
        <p:sp>
          <p:nvSpPr>
            <p:cNvPr id="7217" name="AutoShape 5">
              <a:extLst>
                <a:ext uri="{FF2B5EF4-FFF2-40B4-BE49-F238E27FC236}">
                  <a16:creationId xmlns:a16="http://schemas.microsoft.com/office/drawing/2014/main" id="{33FA61C4-61C4-B7BD-065C-A62D3BAB1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150" y="5435600"/>
              <a:ext cx="739788" cy="484717"/>
            </a:xfrm>
            <a:prstGeom prst="bevel">
              <a:avLst>
                <a:gd name="adj" fmla="val 9829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구 분</a:t>
              </a:r>
            </a:p>
          </p:txBody>
        </p:sp>
        <p:sp>
          <p:nvSpPr>
            <p:cNvPr id="7218" name="AutoShape 6">
              <a:extLst>
                <a:ext uri="{FF2B5EF4-FFF2-40B4-BE49-F238E27FC236}">
                  <a16:creationId xmlns:a16="http://schemas.microsoft.com/office/drawing/2014/main" id="{7BA4920D-8590-D3C4-FC8C-6BFE305FE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938" y="5435600"/>
              <a:ext cx="1964893" cy="484717"/>
            </a:xfrm>
            <a:prstGeom prst="bevel">
              <a:avLst>
                <a:gd name="adj" fmla="val 712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사 업 내 용</a:t>
              </a:r>
            </a:p>
          </p:txBody>
        </p:sp>
        <p:sp>
          <p:nvSpPr>
            <p:cNvPr id="7219" name="AutoShape 7">
              <a:extLst>
                <a:ext uri="{FF2B5EF4-FFF2-40B4-BE49-F238E27FC236}">
                  <a16:creationId xmlns:a16="http://schemas.microsoft.com/office/drawing/2014/main" id="{E2094C46-93B4-6F0C-2F3C-F6F8C4A81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150" y="5920317"/>
              <a:ext cx="739788" cy="2897716"/>
            </a:xfrm>
            <a:prstGeom prst="bevel">
              <a:avLst>
                <a:gd name="adj" fmla="val 4704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목 적</a:t>
              </a:r>
            </a:p>
          </p:txBody>
        </p:sp>
        <p:sp>
          <p:nvSpPr>
            <p:cNvPr id="13325" name="AutoShape 8">
              <a:extLst>
                <a:ext uri="{FF2B5EF4-FFF2-40B4-BE49-F238E27FC236}">
                  <a16:creationId xmlns:a16="http://schemas.microsoft.com/office/drawing/2014/main" id="{29AF82D7-AD9B-FF01-A6F9-4BB9B32BF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938" y="5920317"/>
              <a:ext cx="1964893" cy="2897716"/>
            </a:xfrm>
            <a:prstGeom prst="bevel">
              <a:avLst>
                <a:gd name="adj" fmla="val 2366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8800" tIns="54000" rIns="28800" bIns="54000" anchor="ctr"/>
            <a:lstStyle/>
            <a:p>
              <a:pPr eaLnBrk="1" latinLnBrk="1" hangingPunct="1">
                <a:lnSpc>
                  <a:spcPct val="200000"/>
                </a:lnSpc>
                <a:spcBef>
                  <a:spcPct val="50000"/>
                </a:spcBef>
                <a:defRPr/>
              </a:pPr>
              <a:endParaRPr lang="ko-KR" altLang="en-US" sz="1100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endParaRPr>
            </a:p>
          </p:txBody>
        </p:sp>
        <p:sp>
          <p:nvSpPr>
            <p:cNvPr id="7221" name="AutoShape 9">
              <a:extLst>
                <a:ext uri="{FF2B5EF4-FFF2-40B4-BE49-F238E27FC236}">
                  <a16:creationId xmlns:a16="http://schemas.microsoft.com/office/drawing/2014/main" id="{CB7E170C-ED56-3518-9C04-4C319FE30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831" y="5435600"/>
              <a:ext cx="842864" cy="484717"/>
            </a:xfrm>
            <a:prstGeom prst="bevel">
              <a:avLst>
                <a:gd name="adj" fmla="val 712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구 분</a:t>
              </a:r>
            </a:p>
          </p:txBody>
        </p:sp>
        <p:sp>
          <p:nvSpPr>
            <p:cNvPr id="7222" name="AutoShape 10">
              <a:extLst>
                <a:ext uri="{FF2B5EF4-FFF2-40B4-BE49-F238E27FC236}">
                  <a16:creationId xmlns:a16="http://schemas.microsoft.com/office/drawing/2014/main" id="{D155D4FB-58E6-C792-CF71-FE0C2ED914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695" y="5435600"/>
              <a:ext cx="2142056" cy="484717"/>
            </a:xfrm>
            <a:prstGeom prst="bevel">
              <a:avLst>
                <a:gd name="adj" fmla="val 440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사 업 내 용</a:t>
              </a:r>
            </a:p>
          </p:txBody>
        </p:sp>
        <p:sp>
          <p:nvSpPr>
            <p:cNvPr id="7223" name="AutoShape 11">
              <a:extLst>
                <a:ext uri="{FF2B5EF4-FFF2-40B4-BE49-F238E27FC236}">
                  <a16:creationId xmlns:a16="http://schemas.microsoft.com/office/drawing/2014/main" id="{C2DC8218-48B4-3708-20EA-A1989AFBC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831" y="5920317"/>
              <a:ext cx="842864" cy="482600"/>
            </a:xfrm>
            <a:prstGeom prst="bevel">
              <a:avLst>
                <a:gd name="adj" fmla="val 5764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굴착구간</a:t>
              </a:r>
            </a:p>
          </p:txBody>
        </p:sp>
        <p:sp>
          <p:nvSpPr>
            <p:cNvPr id="13333" name="AutoShape 12">
              <a:extLst>
                <a:ext uri="{FF2B5EF4-FFF2-40B4-BE49-F238E27FC236}">
                  <a16:creationId xmlns:a16="http://schemas.microsoft.com/office/drawing/2014/main" id="{B47309D2-D0FC-E39A-0817-06E01C994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695" y="5920317"/>
              <a:ext cx="2142056" cy="482600"/>
            </a:xfrm>
            <a:prstGeom prst="bevel">
              <a:avLst>
                <a:gd name="adj" fmla="val 712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36000" rIns="28800" bIns="36000" anchor="ctr"/>
            <a:lstStyle/>
            <a:p>
              <a:pPr algn="ctr" defTabSz="957263" eaLnBrk="1" latinLnBrk="1" hangingPunct="1">
                <a:lnSpc>
                  <a:spcPct val="8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lang="ko-KR" altLang="en-US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도로명주소가 아닌 지번으로 기재</a:t>
              </a:r>
            </a:p>
          </p:txBody>
        </p:sp>
        <p:sp>
          <p:nvSpPr>
            <p:cNvPr id="7225" name="AutoShape 13">
              <a:extLst>
                <a:ext uri="{FF2B5EF4-FFF2-40B4-BE49-F238E27FC236}">
                  <a16:creationId xmlns:a16="http://schemas.microsoft.com/office/drawing/2014/main" id="{FF062F72-31B1-7D7F-C662-A56F1AAA8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831" y="6402917"/>
              <a:ext cx="842864" cy="482600"/>
            </a:xfrm>
            <a:prstGeom prst="bevel">
              <a:avLst>
                <a:gd name="adj" fmla="val 5764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lnSpc>
                  <a:spcPct val="7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타 지하</a:t>
              </a:r>
            </a:p>
            <a:p>
              <a:pPr algn="ctr" defTabSz="957263" eaLnBrk="1" latinLnBrk="1" hangingPunct="1">
                <a:lnSpc>
                  <a:spcPct val="7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 dirty="0" err="1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매설물</a:t>
              </a:r>
              <a:endParaRPr kumimoji="1" lang="ko-KR" altLang="en-US" sz="1300" b="0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endParaRPr>
            </a:p>
          </p:txBody>
        </p:sp>
        <p:sp>
          <p:nvSpPr>
            <p:cNvPr id="13335" name="AutoShape 14">
              <a:extLst>
                <a:ext uri="{FF2B5EF4-FFF2-40B4-BE49-F238E27FC236}">
                  <a16:creationId xmlns:a16="http://schemas.microsoft.com/office/drawing/2014/main" id="{06FE11D3-E540-79DF-C27B-01F2CE3D9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695" y="6402917"/>
              <a:ext cx="2142056" cy="484716"/>
            </a:xfrm>
            <a:prstGeom prst="bevel">
              <a:avLst>
                <a:gd name="adj" fmla="val 5764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lnSpc>
                  <a:spcPct val="8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defRPr/>
              </a:pPr>
              <a:r>
                <a:rPr lang="en-US" altLang="ko-KR" sz="1100" dirty="0">
                  <a:solidFill>
                    <a:srgbClr val="FF00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*</a:t>
              </a:r>
              <a:r>
                <a:rPr lang="ko-KR" altLang="en-US" sz="1100" dirty="0" err="1">
                  <a:solidFill>
                    <a:srgbClr val="FF00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미작성</a:t>
              </a:r>
              <a:r>
                <a:rPr lang="ko-KR" altLang="en-US" sz="1100" dirty="0">
                  <a:solidFill>
                    <a:srgbClr val="FF00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 시 </a:t>
              </a:r>
              <a:r>
                <a:rPr lang="ko-KR" altLang="en-US" sz="1100" dirty="0" err="1">
                  <a:solidFill>
                    <a:srgbClr val="FF00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심의안건</a:t>
              </a:r>
              <a:r>
                <a:rPr lang="ko-KR" altLang="en-US" sz="1100" dirty="0">
                  <a:solidFill>
                    <a:srgbClr val="FF00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 </a:t>
              </a:r>
              <a:r>
                <a:rPr lang="ko-KR" altLang="en-US" sz="1100" dirty="0" err="1">
                  <a:solidFill>
                    <a:srgbClr val="FF00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비상정</a:t>
              </a:r>
              <a:endParaRPr lang="en-US" altLang="ko-KR" sz="11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endParaRPr>
            </a:p>
            <a:p>
              <a:pPr algn="ctr" defTabSz="957263" eaLnBrk="1" latinLnBrk="1" hangingPunct="1">
                <a:lnSpc>
                  <a:spcPct val="8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defRPr/>
              </a:pPr>
              <a:r>
                <a:rPr lang="en-US" altLang="ko-KR" sz="1100" dirty="0">
                  <a:solidFill>
                    <a:srgbClr val="FFFF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(</a:t>
              </a:r>
              <a:r>
                <a:rPr lang="ko-KR" altLang="en-US" sz="1100" dirty="0">
                  <a:solidFill>
                    <a:srgbClr val="FFFF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필히 조사하여 제출</a:t>
              </a:r>
              <a:r>
                <a:rPr lang="en-US" altLang="ko-KR" sz="1100" dirty="0">
                  <a:solidFill>
                    <a:srgbClr val="FFFF00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)</a:t>
              </a:r>
            </a:p>
          </p:txBody>
        </p:sp>
        <p:sp>
          <p:nvSpPr>
            <p:cNvPr id="7227" name="AutoShape 15">
              <a:extLst>
                <a:ext uri="{FF2B5EF4-FFF2-40B4-BE49-F238E27FC236}">
                  <a16:creationId xmlns:a16="http://schemas.microsoft.com/office/drawing/2014/main" id="{D2C21035-A0EC-C3D9-93BB-A089F9564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831" y="6885517"/>
              <a:ext cx="842864" cy="482600"/>
            </a:xfrm>
            <a:prstGeom prst="bevel">
              <a:avLst>
                <a:gd name="adj" fmla="val 5764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 dirty="0" err="1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굴착길이</a:t>
              </a:r>
              <a:r>
                <a:rPr kumimoji="1" lang="en-US" altLang="ko-KR" sz="1300" b="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,</a:t>
              </a:r>
              <a:r>
                <a:rPr kumimoji="1" lang="ko-KR" altLang="en-US" sz="1300" b="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깊이</a:t>
              </a:r>
            </a:p>
          </p:txBody>
        </p:sp>
        <p:sp>
          <p:nvSpPr>
            <p:cNvPr id="13337" name="AutoShape 16">
              <a:extLst>
                <a:ext uri="{FF2B5EF4-FFF2-40B4-BE49-F238E27FC236}">
                  <a16:creationId xmlns:a16="http://schemas.microsoft.com/office/drawing/2014/main" id="{FE8B1633-D62E-EBA6-ADEA-6B56B057C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695" y="6885517"/>
              <a:ext cx="2142056" cy="482600"/>
            </a:xfrm>
            <a:prstGeom prst="bevel">
              <a:avLst>
                <a:gd name="adj" fmla="val 847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36000" rIns="28800" bIns="36000" anchor="ctr"/>
            <a:lstStyle/>
            <a:p>
              <a:pPr algn="ctr" defTabSz="957263" eaLnBrk="1" latinLnBrk="1" hangingPunct="1"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L = 00M,</a:t>
              </a:r>
              <a:r>
                <a:rPr kumimoji="1" lang="ko-KR" altLang="en-US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깊이</a:t>
              </a: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=1.5m</a:t>
              </a:r>
            </a:p>
            <a:p>
              <a:pPr algn="ctr" defTabSz="957263" eaLnBrk="1" latinLnBrk="1" hangingPunct="1"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(</a:t>
              </a:r>
              <a:r>
                <a:rPr kumimoji="1" lang="ko-KR" altLang="en-US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콘크리트</a:t>
              </a: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, </a:t>
              </a:r>
              <a:r>
                <a:rPr kumimoji="1" lang="ko-KR" altLang="en-US" sz="1100" dirty="0" err="1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아스콘</a:t>
              </a: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, </a:t>
              </a:r>
              <a:r>
                <a:rPr kumimoji="1" lang="ko-KR" altLang="en-US" sz="1100" dirty="0" err="1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보도블럭</a:t>
              </a: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)</a:t>
              </a:r>
            </a:p>
          </p:txBody>
        </p:sp>
        <p:sp>
          <p:nvSpPr>
            <p:cNvPr id="7229" name="AutoShape 17">
              <a:extLst>
                <a:ext uri="{FF2B5EF4-FFF2-40B4-BE49-F238E27FC236}">
                  <a16:creationId xmlns:a16="http://schemas.microsoft.com/office/drawing/2014/main" id="{4B09E245-5A38-E148-020F-425F09B65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831" y="7370234"/>
              <a:ext cx="842864" cy="482600"/>
            </a:xfrm>
            <a:prstGeom prst="bevel">
              <a:avLst>
                <a:gd name="adj" fmla="val 5764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매설관경</a:t>
              </a:r>
            </a:p>
          </p:txBody>
        </p:sp>
        <p:sp>
          <p:nvSpPr>
            <p:cNvPr id="13339" name="AutoShape 18">
              <a:extLst>
                <a:ext uri="{FF2B5EF4-FFF2-40B4-BE49-F238E27FC236}">
                  <a16:creationId xmlns:a16="http://schemas.microsoft.com/office/drawing/2014/main" id="{92E1270F-721D-AE21-CCFE-79C889131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695" y="7368118"/>
              <a:ext cx="2142056" cy="484716"/>
            </a:xfrm>
            <a:prstGeom prst="bevel">
              <a:avLst>
                <a:gd name="adj" fmla="val 712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D100mm</a:t>
              </a:r>
            </a:p>
          </p:txBody>
        </p:sp>
        <p:sp>
          <p:nvSpPr>
            <p:cNvPr id="7231" name="AutoShape 19">
              <a:extLst>
                <a:ext uri="{FF2B5EF4-FFF2-40B4-BE49-F238E27FC236}">
                  <a16:creationId xmlns:a16="http://schemas.microsoft.com/office/drawing/2014/main" id="{227C3B9B-E87B-6049-D43B-0E5978ED6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831" y="7852834"/>
              <a:ext cx="842864" cy="482600"/>
            </a:xfrm>
            <a:prstGeom prst="bevel">
              <a:avLst>
                <a:gd name="adj" fmla="val 440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굴착기간</a:t>
              </a:r>
            </a:p>
          </p:txBody>
        </p:sp>
        <p:sp>
          <p:nvSpPr>
            <p:cNvPr id="13341" name="AutoShape 20">
              <a:extLst>
                <a:ext uri="{FF2B5EF4-FFF2-40B4-BE49-F238E27FC236}">
                  <a16:creationId xmlns:a16="http://schemas.microsoft.com/office/drawing/2014/main" id="{085A689D-B21D-7F5F-DAC2-9045898C5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695" y="7852834"/>
              <a:ext cx="2142056" cy="482600"/>
            </a:xfrm>
            <a:prstGeom prst="bevel">
              <a:avLst>
                <a:gd name="adj" fmla="val 847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2026.03.01.~2026.05.15.(</a:t>
              </a:r>
              <a:r>
                <a:rPr kumimoji="1" lang="ko-KR" altLang="en-US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실제 공사기간</a:t>
              </a:r>
              <a:r>
                <a:rPr kumimoji="1" lang="en-US" altLang="ko-KR" sz="1100" dirty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)</a:t>
              </a:r>
            </a:p>
          </p:txBody>
        </p:sp>
        <p:sp>
          <p:nvSpPr>
            <p:cNvPr id="7233" name="AutoShape 21">
              <a:extLst>
                <a:ext uri="{FF2B5EF4-FFF2-40B4-BE49-F238E27FC236}">
                  <a16:creationId xmlns:a16="http://schemas.microsoft.com/office/drawing/2014/main" id="{6A191651-9182-909B-A099-8DBCCEB17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831" y="8335434"/>
              <a:ext cx="842864" cy="484717"/>
            </a:xfrm>
            <a:prstGeom prst="bevel">
              <a:avLst>
                <a:gd name="adj" fmla="val 5764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300" b="0">
                  <a:solidFill>
                    <a:schemeClr val="bg1"/>
                  </a:solidFill>
                  <a:latin typeface="Malgun Gothic Semilight" panose="020B0502040204020203" pitchFamily="50" charset="-127"/>
                  <a:ea typeface="Malgun Gothic Semilight" panose="020B0502040204020203" pitchFamily="50" charset="-127"/>
                  <a:cs typeface="Malgun Gothic Semilight" panose="020B0502040204020203" pitchFamily="50" charset="-127"/>
                </a:rPr>
                <a:t>시행자</a:t>
              </a:r>
            </a:p>
          </p:txBody>
        </p:sp>
        <p:sp>
          <p:nvSpPr>
            <p:cNvPr id="13343" name="AutoShape 22">
              <a:extLst>
                <a:ext uri="{FF2B5EF4-FFF2-40B4-BE49-F238E27FC236}">
                  <a16:creationId xmlns:a16="http://schemas.microsoft.com/office/drawing/2014/main" id="{70224274-3CE2-2F23-5A39-A4A2E05F3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695" y="8335434"/>
              <a:ext cx="2142056" cy="484717"/>
            </a:xfrm>
            <a:prstGeom prst="bevel">
              <a:avLst>
                <a:gd name="adj" fmla="val 847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8800" tIns="72000" rIns="28800" bIns="31716" anchor="ctr"/>
            <a:lstStyle/>
            <a:p>
              <a:pPr algn="ctr" defTabSz="957263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endParaRPr kumimoji="1" lang="ko-KR" altLang="en-US" sz="1100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endParaRPr>
            </a:p>
          </p:txBody>
        </p:sp>
      </p:grpSp>
      <p:sp>
        <p:nvSpPr>
          <p:cNvPr id="9219" name="직사각형 25">
            <a:extLst>
              <a:ext uri="{FF2B5EF4-FFF2-40B4-BE49-F238E27FC236}">
                <a16:creationId xmlns:a16="http://schemas.microsoft.com/office/drawing/2014/main" id="{F5A9F257-6A0E-45C9-02A8-967ACD56F4A0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8625" y="836613"/>
            <a:ext cx="8353425" cy="3024187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220" name="TextBox 26">
            <a:extLst>
              <a:ext uri="{FF2B5EF4-FFF2-40B4-BE49-F238E27FC236}">
                <a16:creationId xmlns:a16="http://schemas.microsoft.com/office/drawing/2014/main" id="{95C323A1-DF7D-691B-9330-462961D11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1916113"/>
            <a:ext cx="5376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en-US" altLang="ko-KR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-</a:t>
            </a:r>
            <a:r>
              <a:rPr lang="ko-KR" altLang="en-US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위성지도 사용 </a:t>
            </a:r>
            <a:r>
              <a:rPr lang="en-US" altLang="ko-KR" baseline="-25000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(</a:t>
            </a:r>
            <a:r>
              <a:rPr lang="ko-KR" altLang="en-US" baseline="-25000" dirty="0" err="1">
                <a:solidFill>
                  <a:srgbClr val="3333FF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블러처리</a:t>
            </a:r>
            <a:r>
              <a:rPr lang="ko-KR" altLang="en-US" baseline="-25000" dirty="0">
                <a:solidFill>
                  <a:srgbClr val="3333FF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지역인 경우 일반지도 사용</a:t>
            </a:r>
            <a:r>
              <a:rPr lang="en-US" altLang="ko-KR" baseline="-25000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)</a:t>
            </a:r>
          </a:p>
          <a:p>
            <a:r>
              <a:rPr lang="en-US" altLang="ko-KR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-</a:t>
            </a:r>
            <a:r>
              <a:rPr lang="ko-KR" altLang="en-US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굴착계획 표기</a:t>
            </a:r>
            <a:r>
              <a:rPr lang="en-US" altLang="ko-KR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(</a:t>
            </a:r>
            <a:r>
              <a:rPr lang="ko-KR" altLang="en-US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위치표시 및 연장</a:t>
            </a:r>
            <a:r>
              <a:rPr lang="en-US" altLang="ko-KR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, </a:t>
            </a:r>
            <a:r>
              <a:rPr lang="ko-KR" altLang="en-US" dirty="0" err="1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관경</a:t>
            </a:r>
            <a:r>
              <a:rPr lang="ko-KR" altLang="en-US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등</a:t>
            </a:r>
            <a:r>
              <a:rPr lang="en-US" altLang="ko-KR" dirty="0">
                <a:solidFill>
                  <a:schemeClr val="tx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)</a:t>
            </a:r>
          </a:p>
          <a:p>
            <a:r>
              <a:rPr lang="en-US" altLang="ko-KR" sz="14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  ※</a:t>
            </a:r>
            <a:r>
              <a:rPr lang="ko-KR" altLang="en-US" sz="14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현장사진 첨부 시 </a:t>
            </a:r>
            <a:r>
              <a:rPr lang="ko-KR" altLang="en-US" sz="1400" dirty="0" err="1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로드뷰</a:t>
            </a:r>
            <a:r>
              <a:rPr lang="ko-KR" altLang="en-US" sz="14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사진 지양</a:t>
            </a:r>
            <a:r>
              <a:rPr lang="en-US" altLang="ko-KR" sz="14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(</a:t>
            </a:r>
            <a:r>
              <a:rPr lang="ko-KR" altLang="en-US" sz="14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현장 답사 후 첨부</a:t>
            </a:r>
            <a:r>
              <a:rPr lang="en-US" altLang="ko-KR" sz="14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)</a:t>
            </a:r>
            <a:r>
              <a:rPr lang="ko-KR" altLang="en-US" sz="1400" dirty="0">
                <a:solidFill>
                  <a:srgbClr val="FF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</a:t>
            </a:r>
          </a:p>
        </p:txBody>
      </p:sp>
      <p:grpSp>
        <p:nvGrpSpPr>
          <p:cNvPr id="9221" name="그룹 27">
            <a:extLst>
              <a:ext uri="{FF2B5EF4-FFF2-40B4-BE49-F238E27FC236}">
                <a16:creationId xmlns:a16="http://schemas.microsoft.com/office/drawing/2014/main" id="{8C34BE02-024D-40C8-F7E6-9C0A8E1B3F28}"/>
              </a:ext>
            </a:extLst>
          </p:cNvPr>
          <p:cNvGrpSpPr>
            <a:grpSpLocks/>
          </p:cNvGrpSpPr>
          <p:nvPr/>
        </p:nvGrpSpPr>
        <p:grpSpPr bwMode="auto">
          <a:xfrm>
            <a:off x="0" y="198438"/>
            <a:ext cx="7038975" cy="731837"/>
            <a:chOff x="184150" y="47625"/>
            <a:chExt cx="7038975" cy="731838"/>
          </a:xfrm>
        </p:grpSpPr>
        <p:pic>
          <p:nvPicPr>
            <p:cNvPr id="9224" name="Picture 92">
              <a:extLst>
                <a:ext uri="{FF2B5EF4-FFF2-40B4-BE49-F238E27FC236}">
                  <a16:creationId xmlns:a16="http://schemas.microsoft.com/office/drawing/2014/main" id="{1BD485E1-5A8A-A591-4133-6BE6D8405F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50" y="47625"/>
              <a:ext cx="7038975" cy="73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 Box 94">
              <a:extLst>
                <a:ext uri="{FF2B5EF4-FFF2-40B4-BE49-F238E27FC236}">
                  <a16:creationId xmlns:a16="http://schemas.microsoft.com/office/drawing/2014/main" id="{533BB670-CF0A-452C-7E44-2670B13579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713" y="188912"/>
              <a:ext cx="287337" cy="430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sz="2100" b="1" kern="1200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  <a:cs typeface="+mn-cs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  <a:defRPr/>
              </a:pPr>
              <a:endParaRPr kumimoji="1" lang="ko-KR" altLang="en-US" sz="22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50" charset="-127"/>
              </a:endParaRPr>
            </a:p>
          </p:txBody>
        </p:sp>
      </p:grpSp>
      <p:sp>
        <p:nvSpPr>
          <p:cNvPr id="33" name="Text Box 94">
            <a:extLst>
              <a:ext uri="{FF2B5EF4-FFF2-40B4-BE49-F238E27FC236}">
                <a16:creationId xmlns:a16="http://schemas.microsoft.com/office/drawing/2014/main" id="{011237A7-CDA4-B287-9F1A-93F92BA1D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50" y="366713"/>
            <a:ext cx="15986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5pPr>
            <a:lvl6pPr marL="22860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6pPr>
            <a:lvl7pPr marL="27432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7pPr>
            <a:lvl8pPr marL="32004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8pPr>
            <a:lvl9pPr marL="36576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9pPr>
          </a:lstStyle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18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50" charset="-127"/>
              </a:rPr>
              <a:t>1</a:t>
            </a:r>
            <a:endParaRPr kumimoji="1" lang="ko-KR" altLang="en-US" sz="1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굴림" panose="020B0600000101010101" pitchFamily="50" charset="-127"/>
            </a:endParaRPr>
          </a:p>
        </p:txBody>
      </p:sp>
      <p:sp>
        <p:nvSpPr>
          <p:cNvPr id="34" name="Text Box 93">
            <a:extLst>
              <a:ext uri="{FF2B5EF4-FFF2-40B4-BE49-F238E27FC236}">
                <a16:creationId xmlns:a16="http://schemas.microsoft.com/office/drawing/2014/main" id="{EEFFD237-8D31-90D6-B0AF-20D65693E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346075"/>
            <a:ext cx="73152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5pPr>
            <a:lvl6pPr marL="22860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6pPr>
            <a:lvl7pPr marL="27432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7pPr>
            <a:lvl8pPr marL="32004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8pPr>
            <a:lvl9pPr marL="3657600" algn="l" defTabSz="914400" rtl="0" eaLnBrk="1" latinLnBrk="1" hangingPunct="1">
              <a:defRPr sz="2100" b="1" kern="1200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defRPr>
            </a:lvl9pPr>
          </a:lstStyle>
          <a:p>
            <a:pPr eaLnBrk="1" latinLnBrk="1" hangingPunct="1">
              <a:spcBef>
                <a:spcPct val="50000"/>
              </a:spcBef>
              <a:defRPr/>
            </a:pPr>
            <a:r>
              <a:rPr kumimoji="1"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사 업 명</a:t>
            </a:r>
            <a:endParaRPr kumimoji="1" lang="en-US" altLang="ko-KR" sz="22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2">
            <a:extLst>
              <a:ext uri="{FF2B5EF4-FFF2-40B4-BE49-F238E27FC236}">
                <a16:creationId xmlns:a16="http://schemas.microsoft.com/office/drawing/2014/main" id="{8EC6F9A6-5EB3-2696-58B4-B2ECE4B0F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385763" y="758825"/>
            <a:ext cx="8370887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7" name="Rectangle 21">
            <a:extLst>
              <a:ext uri="{FF2B5EF4-FFF2-40B4-BE49-F238E27FC236}">
                <a16:creationId xmlns:a16="http://schemas.microsoft.com/office/drawing/2014/main" id="{2CFD1E53-565E-DCA8-F7F6-9DA0CE486DF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16063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50202" name="Rectangle 26">
            <a:extLst>
              <a:ext uri="{FF2B5EF4-FFF2-40B4-BE49-F238E27FC236}">
                <a16:creationId xmlns:a16="http://schemas.microsoft.com/office/drawing/2014/main" id="{46FCF802-CAB7-D6B7-2F72-BEB42744E7E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792288"/>
            <a:ext cx="184150" cy="41433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50212" name="Rectangle 36">
            <a:extLst>
              <a:ext uri="{FF2B5EF4-FFF2-40B4-BE49-F238E27FC236}">
                <a16:creationId xmlns:a16="http://schemas.microsoft.com/office/drawing/2014/main" id="{9821C495-C348-A7E6-6B27-263235DCC21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16063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2" name="Rectangle 30">
            <a:extLst>
              <a:ext uri="{FF2B5EF4-FFF2-40B4-BE49-F238E27FC236}">
                <a16:creationId xmlns:a16="http://schemas.microsoft.com/office/drawing/2014/main" id="{C754DFD9-DCE5-DE52-29DF-2E4894230AB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87500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4" name="Rectangle 32">
            <a:extLst>
              <a:ext uri="{FF2B5EF4-FFF2-40B4-BE49-F238E27FC236}">
                <a16:creationId xmlns:a16="http://schemas.microsoft.com/office/drawing/2014/main" id="{96B1EBF7-2153-BA4C-7A76-7E51BA20DE5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16063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2" name="Rectangle 32">
            <a:extLst>
              <a:ext uri="{FF2B5EF4-FFF2-40B4-BE49-F238E27FC236}">
                <a16:creationId xmlns:a16="http://schemas.microsoft.com/office/drawing/2014/main" id="{720B4EFF-C732-FD9E-B990-34186B78F6D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4" name="Rectangle 32">
            <a:extLst>
              <a:ext uri="{FF2B5EF4-FFF2-40B4-BE49-F238E27FC236}">
                <a16:creationId xmlns:a16="http://schemas.microsoft.com/office/drawing/2014/main" id="{658BA9DA-F8D4-7416-E100-9842F318BA7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6" name="Rectangle 34">
            <a:extLst>
              <a:ext uri="{FF2B5EF4-FFF2-40B4-BE49-F238E27FC236}">
                <a16:creationId xmlns:a16="http://schemas.microsoft.com/office/drawing/2014/main" id="{B9C7B202-B425-FC07-61D7-0DE6233A443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5" name="Rectangle 33">
            <a:extLst>
              <a:ext uri="{FF2B5EF4-FFF2-40B4-BE49-F238E27FC236}">
                <a16:creationId xmlns:a16="http://schemas.microsoft.com/office/drawing/2014/main" id="{67F19A08-377A-B64A-8767-4251A611321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grpSp>
        <p:nvGrpSpPr>
          <p:cNvPr id="10252" name="그룹 5266">
            <a:extLst>
              <a:ext uri="{FF2B5EF4-FFF2-40B4-BE49-F238E27FC236}">
                <a16:creationId xmlns:a16="http://schemas.microsoft.com/office/drawing/2014/main" id="{862DC120-9D61-9235-B8E7-12F69FB825D5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854075"/>
            <a:ext cx="8064500" cy="2452688"/>
            <a:chOff x="350849" y="1521883"/>
            <a:chExt cx="6049142" cy="3270251"/>
          </a:xfrm>
        </p:grpSpPr>
        <p:sp>
          <p:nvSpPr>
            <p:cNvPr id="50195" name="Text Box 30">
              <a:extLst>
                <a:ext uri="{FF2B5EF4-FFF2-40B4-BE49-F238E27FC236}">
                  <a16:creationId xmlns:a16="http://schemas.microsoft.com/office/drawing/2014/main" id="{EBDFA96A-57AE-7800-AA69-606DFBA75A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849" y="1521883"/>
              <a:ext cx="6049142" cy="450851"/>
            </a:xfrm>
            <a:prstGeom prst="rect">
              <a:avLst/>
            </a:prstGeom>
            <a:solidFill>
              <a:schemeClr val="bg1"/>
            </a:solidFill>
            <a:ln w="254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57263" eaLnBrk="1" latinLnBrk="1" hangingPunct="1">
                <a:spcBef>
                  <a:spcPct val="5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  <a:defRPr/>
              </a:pPr>
              <a:r>
                <a:rPr kumimoji="1" lang="ko-KR" alt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위치 </a:t>
              </a:r>
              <a:r>
                <a:rPr kumimoji="1" lang="en-US" altLang="ko-KR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: </a:t>
              </a:r>
              <a:r>
                <a:rPr kumimoji="1" lang="ko-KR" alt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굴착시점                                       </a:t>
              </a:r>
              <a:r>
                <a:rPr kumimoji="1" lang="ko-KR" altLang="en-US" sz="1600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노선명</a:t>
              </a:r>
              <a:r>
                <a:rPr kumimoji="1" lang="ko-KR" alt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kumimoji="1" lang="en-US" altLang="ko-KR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: </a:t>
              </a:r>
              <a:r>
                <a:rPr kumimoji="1" lang="ko-KR" alt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지방도 </a:t>
              </a:r>
              <a:r>
                <a:rPr kumimoji="1" lang="en-US" altLang="ko-KR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00</a:t>
              </a:r>
              <a:r>
                <a:rPr kumimoji="1" lang="ko-KR" alt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호선</a:t>
              </a:r>
              <a:endParaRPr kumimoji="1" lang="en-US" altLang="ko-K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6520" name="_x70897704">
              <a:extLst>
                <a:ext uri="{FF2B5EF4-FFF2-40B4-BE49-F238E27FC236}">
                  <a16:creationId xmlns:a16="http://schemas.microsoft.com/office/drawing/2014/main" id="{BE774EA8-E3E0-6504-F2BD-D71D9B556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937" y="4284134"/>
              <a:ext cx="1007396" cy="508000"/>
            </a:xfrm>
            <a:prstGeom prst="roundRect">
              <a:avLst>
                <a:gd name="adj" fmla="val 2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0" bIns="0"/>
            <a:lstStyle/>
            <a:p>
              <a:pPr algn="ctr" latinLnBrk="1">
                <a:spcBef>
                  <a:spcPct val="50000"/>
                </a:spcBef>
                <a:defRPr/>
              </a:pPr>
              <a:r>
                <a:rPr lang="ko-KR" altLang="en-US" sz="1050" dirty="0" err="1">
                  <a:solidFill>
                    <a:schemeClr val="tx1"/>
                  </a:solidFill>
                  <a:latin typeface="굴림" pitchFamily="50" charset="-127"/>
                </a:rPr>
                <a:t>통신관로</a:t>
              </a:r>
              <a: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  <a:t>COD*2</a:t>
              </a:r>
              <a:r>
                <a:rPr lang="ko-KR" altLang="en-US" sz="1050" dirty="0">
                  <a:solidFill>
                    <a:schemeClr val="tx1"/>
                  </a:solidFill>
                  <a:latin typeface="굴림" pitchFamily="50" charset="-127"/>
                </a:rPr>
                <a:t>공</a:t>
              </a:r>
              <a:b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</a:br>
              <a: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  <a:t>D100mm</a:t>
              </a:r>
            </a:p>
          </p:txBody>
        </p:sp>
        <p:sp>
          <p:nvSpPr>
            <p:cNvPr id="10277" name="자유형 35">
              <a:extLst>
                <a:ext uri="{FF2B5EF4-FFF2-40B4-BE49-F238E27FC236}">
                  <a16:creationId xmlns:a16="http://schemas.microsoft.com/office/drawing/2014/main" id="{EC81662E-CCE5-AF82-69BC-ACC3EC19B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3" y="2124075"/>
              <a:ext cx="3887787" cy="2232025"/>
            </a:xfrm>
            <a:custGeom>
              <a:avLst/>
              <a:gdLst>
                <a:gd name="T0" fmla="*/ 11257294 w 3604941"/>
                <a:gd name="T1" fmla="*/ 2147483646 h 126011"/>
                <a:gd name="T2" fmla="*/ 0 w 3604941"/>
                <a:gd name="T3" fmla="*/ 2147483646 h 126011"/>
                <a:gd name="T4" fmla="*/ 17589491 w 3604941"/>
                <a:gd name="T5" fmla="*/ 2147483646 h 126011"/>
                <a:gd name="T6" fmla="*/ 18996656 w 3604941"/>
                <a:gd name="T7" fmla="*/ 0 h 126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04941"/>
                <a:gd name="T13" fmla="*/ 0 h 126011"/>
                <a:gd name="T14" fmla="*/ 3604941 w 3604941"/>
                <a:gd name="T15" fmla="*/ 126011 h 126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04941" h="126011">
                  <a:moveTo>
                    <a:pt x="2136261" y="126011"/>
                  </a:moveTo>
                  <a:lnTo>
                    <a:pt x="0" y="60973"/>
                  </a:lnTo>
                  <a:lnTo>
                    <a:pt x="3337907" y="8130"/>
                  </a:lnTo>
                  <a:lnTo>
                    <a:pt x="3604941" y="0"/>
                  </a:lnTo>
                </a:path>
              </a:pathLst>
            </a:custGeom>
            <a:noFill/>
            <a:ln w="6350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288" tIns="0" rIns="0" bIns="0"/>
            <a:lstStyle/>
            <a:p>
              <a:endParaRPr lang="ko-KR" altLang="en-US"/>
            </a:p>
          </p:txBody>
        </p:sp>
        <p:sp>
          <p:nvSpPr>
            <p:cNvPr id="38" name="모서리가 둥근 직사각형 37">
              <a:extLst>
                <a:ext uri="{FF2B5EF4-FFF2-40B4-BE49-F238E27FC236}">
                  <a16:creationId xmlns:a16="http://schemas.microsoft.com/office/drawing/2014/main" id="{BD73D899-4F58-00A9-6EF1-8E2B6FC16292}"/>
                </a:ext>
              </a:extLst>
            </p:cNvPr>
            <p:cNvSpPr/>
            <p:nvPr/>
          </p:nvSpPr>
          <p:spPr bwMode="auto">
            <a:xfrm>
              <a:off x="3213474" y="4212167"/>
              <a:ext cx="502507" cy="463549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dirty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시점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5308" name="직사각형 5307">
            <a:extLst>
              <a:ext uri="{FF2B5EF4-FFF2-40B4-BE49-F238E27FC236}">
                <a16:creationId xmlns:a16="http://schemas.microsoft.com/office/drawing/2014/main" id="{ABFB7B1F-D842-FFBA-6CBE-5B1A4848198F}"/>
              </a:ext>
            </a:extLst>
          </p:cNvPr>
          <p:cNvSpPr/>
          <p:nvPr/>
        </p:nvSpPr>
        <p:spPr>
          <a:xfrm>
            <a:off x="357188" y="3673475"/>
            <a:ext cx="4070350" cy="2808288"/>
          </a:xfrm>
          <a:prstGeom prst="rect">
            <a:avLst/>
          </a:prstGeom>
          <a:noFill/>
          <a:ln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09" name="직사각형 5308">
            <a:extLst>
              <a:ext uri="{FF2B5EF4-FFF2-40B4-BE49-F238E27FC236}">
                <a16:creationId xmlns:a16="http://schemas.microsoft.com/office/drawing/2014/main" id="{9F73F177-D7A8-5A39-9DAE-8EED303B95C1}"/>
              </a:ext>
            </a:extLst>
          </p:cNvPr>
          <p:cNvSpPr/>
          <p:nvPr/>
        </p:nvSpPr>
        <p:spPr>
          <a:xfrm>
            <a:off x="4500563" y="3678238"/>
            <a:ext cx="4176712" cy="2809875"/>
          </a:xfrm>
          <a:prstGeom prst="rect">
            <a:avLst/>
          </a:prstGeom>
          <a:noFill/>
          <a:ln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255" name="TextBox 5309">
            <a:extLst>
              <a:ext uri="{FF2B5EF4-FFF2-40B4-BE49-F238E27FC236}">
                <a16:creationId xmlns:a16="http://schemas.microsoft.com/office/drawing/2014/main" id="{3E934D85-6B11-13BE-2EE4-9C170419F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288" y="6132513"/>
            <a:ext cx="12715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en-US" altLang="ko-KR" sz="1400">
                <a:solidFill>
                  <a:schemeClr val="tx1"/>
                </a:solidFill>
              </a:rPr>
              <a:t>&lt;</a:t>
            </a:r>
            <a:r>
              <a:rPr lang="ko-KR" altLang="en-US" sz="1400">
                <a:solidFill>
                  <a:schemeClr val="tx1"/>
                </a:solidFill>
              </a:rPr>
              <a:t>굴착단면도</a:t>
            </a:r>
            <a:r>
              <a:rPr lang="en-US" altLang="ko-KR" sz="1400">
                <a:solidFill>
                  <a:schemeClr val="tx1"/>
                </a:solidFill>
              </a:rPr>
              <a:t>&gt;</a:t>
            </a:r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0256" name="TextBox 5310">
            <a:extLst>
              <a:ext uri="{FF2B5EF4-FFF2-40B4-BE49-F238E27FC236}">
                <a16:creationId xmlns:a16="http://schemas.microsoft.com/office/drawing/2014/main" id="{7E2A9327-85B3-1534-B7C4-764D43913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6132513"/>
            <a:ext cx="12715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en-US" altLang="ko-KR" sz="1400">
                <a:solidFill>
                  <a:schemeClr val="tx1"/>
                </a:solidFill>
              </a:rPr>
              <a:t>&lt;</a:t>
            </a:r>
            <a:r>
              <a:rPr lang="ko-KR" altLang="en-US" sz="1400">
                <a:solidFill>
                  <a:schemeClr val="tx1"/>
                </a:solidFill>
              </a:rPr>
              <a:t>복구단면도</a:t>
            </a:r>
            <a:r>
              <a:rPr lang="en-US" altLang="ko-KR" sz="1400">
                <a:solidFill>
                  <a:schemeClr val="tx1"/>
                </a:solidFill>
              </a:rPr>
              <a:t>&gt;</a:t>
            </a:r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5312" name="직사각형 5311">
            <a:extLst>
              <a:ext uri="{FF2B5EF4-FFF2-40B4-BE49-F238E27FC236}">
                <a16:creationId xmlns:a16="http://schemas.microsoft.com/office/drawing/2014/main" id="{AB6E2BC6-1863-CE1F-4DF9-E2960F67C1AD}"/>
              </a:ext>
            </a:extLst>
          </p:cNvPr>
          <p:cNvSpPr/>
          <p:nvPr/>
        </p:nvSpPr>
        <p:spPr>
          <a:xfrm>
            <a:off x="5651500" y="2781300"/>
            <a:ext cx="3025775" cy="7921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5329" name="직선 연결선 5328">
            <a:extLst>
              <a:ext uri="{FF2B5EF4-FFF2-40B4-BE49-F238E27FC236}">
                <a16:creationId xmlns:a16="http://schemas.microsoft.com/office/drawing/2014/main" id="{8C7DDA98-F58F-0BE6-AAAE-645D70A6C0ED}"/>
              </a:ext>
            </a:extLst>
          </p:cNvPr>
          <p:cNvCxnSpPr/>
          <p:nvPr/>
        </p:nvCxnSpPr>
        <p:spPr>
          <a:xfrm>
            <a:off x="7164388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30" name="직선 연결선 5329">
            <a:extLst>
              <a:ext uri="{FF2B5EF4-FFF2-40B4-BE49-F238E27FC236}">
                <a16:creationId xmlns:a16="http://schemas.microsoft.com/office/drawing/2014/main" id="{BCF30227-11F3-E73C-2338-759A0DA86892}"/>
              </a:ext>
            </a:extLst>
          </p:cNvPr>
          <p:cNvCxnSpPr/>
          <p:nvPr/>
        </p:nvCxnSpPr>
        <p:spPr>
          <a:xfrm>
            <a:off x="5981700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31" name="직선 연결선 5330">
            <a:extLst>
              <a:ext uri="{FF2B5EF4-FFF2-40B4-BE49-F238E27FC236}">
                <a16:creationId xmlns:a16="http://schemas.microsoft.com/office/drawing/2014/main" id="{2EA1513A-25BA-4FB9-9577-8CFBF6E2A266}"/>
              </a:ext>
            </a:extLst>
          </p:cNvPr>
          <p:cNvCxnSpPr/>
          <p:nvPr/>
        </p:nvCxnSpPr>
        <p:spPr>
          <a:xfrm>
            <a:off x="8355013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32" name="타원 5331">
            <a:extLst>
              <a:ext uri="{FF2B5EF4-FFF2-40B4-BE49-F238E27FC236}">
                <a16:creationId xmlns:a16="http://schemas.microsoft.com/office/drawing/2014/main" id="{7E45A3C9-6077-C6FE-1A48-09D839767707}"/>
              </a:ext>
            </a:extLst>
          </p:cNvPr>
          <p:cNvSpPr/>
          <p:nvPr/>
        </p:nvSpPr>
        <p:spPr>
          <a:xfrm>
            <a:off x="5722813" y="2908036"/>
            <a:ext cx="216024" cy="288032"/>
          </a:xfrm>
          <a:prstGeom prst="ellipse">
            <a:avLst/>
          </a:prstGeom>
          <a:solidFill>
            <a:srgbClr val="3333FF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33" name="타원 5332">
            <a:extLst>
              <a:ext uri="{FF2B5EF4-FFF2-40B4-BE49-F238E27FC236}">
                <a16:creationId xmlns:a16="http://schemas.microsoft.com/office/drawing/2014/main" id="{5F267E1F-DD1B-7F60-A5F9-031F6B5DDCF2}"/>
              </a:ext>
            </a:extLst>
          </p:cNvPr>
          <p:cNvSpPr/>
          <p:nvPr/>
        </p:nvSpPr>
        <p:spPr>
          <a:xfrm>
            <a:off x="6066785" y="2908036"/>
            <a:ext cx="216024" cy="288032"/>
          </a:xfrm>
          <a:prstGeom prst="ellipse">
            <a:avLst/>
          </a:prstGeom>
          <a:solidFill>
            <a:srgbClr val="3333FF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34" name="타원 5333">
            <a:extLst>
              <a:ext uri="{FF2B5EF4-FFF2-40B4-BE49-F238E27FC236}">
                <a16:creationId xmlns:a16="http://schemas.microsoft.com/office/drawing/2014/main" id="{AECE1F4A-0B37-5474-EEDD-A4B84490042F}"/>
              </a:ext>
            </a:extLst>
          </p:cNvPr>
          <p:cNvSpPr/>
          <p:nvPr/>
        </p:nvSpPr>
        <p:spPr>
          <a:xfrm>
            <a:off x="8312336" y="2908036"/>
            <a:ext cx="216024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270" name="TextBox 5335">
            <a:extLst>
              <a:ext uri="{FF2B5EF4-FFF2-40B4-BE49-F238E27FC236}">
                <a16:creationId xmlns:a16="http://schemas.microsoft.com/office/drawing/2014/main" id="{E51CFFB3-1A65-44E1-41F3-9DB90E4CA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3151188"/>
            <a:ext cx="4857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상수</a:t>
            </a:r>
            <a:endParaRPr lang="en-US" altLang="ko-KR" sz="1200">
              <a:solidFill>
                <a:schemeClr val="tx1"/>
              </a:solidFill>
            </a:endParaRPr>
          </a:p>
        </p:txBody>
      </p:sp>
      <p:sp>
        <p:nvSpPr>
          <p:cNvPr id="10271" name="TextBox 5336">
            <a:extLst>
              <a:ext uri="{FF2B5EF4-FFF2-40B4-BE49-F238E27FC236}">
                <a16:creationId xmlns:a16="http://schemas.microsoft.com/office/drawing/2014/main" id="{DECBDF9E-30FC-26B0-A8F8-0675E7AC6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3151188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도시</a:t>
            </a:r>
            <a:endParaRPr lang="en-US" altLang="ko-KR" sz="1200">
              <a:solidFill>
                <a:schemeClr val="tx1"/>
              </a:solidFill>
            </a:endParaRPr>
          </a:p>
          <a:p>
            <a:r>
              <a:rPr lang="ko-KR" altLang="en-US" sz="1200">
                <a:solidFill>
                  <a:schemeClr val="tx1"/>
                </a:solidFill>
              </a:rPr>
              <a:t>가스</a:t>
            </a:r>
            <a:endParaRPr lang="en-US" altLang="ko-KR" sz="1200">
              <a:solidFill>
                <a:schemeClr val="tx1"/>
              </a:solidFill>
            </a:endParaRPr>
          </a:p>
        </p:txBody>
      </p:sp>
      <p:sp>
        <p:nvSpPr>
          <p:cNvPr id="10272" name="TextBox 5337">
            <a:extLst>
              <a:ext uri="{FF2B5EF4-FFF2-40B4-BE49-F238E27FC236}">
                <a16:creationId xmlns:a16="http://schemas.microsoft.com/office/drawing/2014/main" id="{1F92074A-C341-46FA-D37D-1CE593DDF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0" y="3132138"/>
            <a:ext cx="623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/>
            <a:r>
              <a:rPr lang="ko-KR" altLang="en-US" sz="1200">
                <a:solidFill>
                  <a:srgbClr val="FF0000"/>
                </a:solidFill>
              </a:rPr>
              <a:t>통신</a:t>
            </a:r>
            <a:endParaRPr lang="en-US" altLang="ko-KR" sz="1200">
              <a:solidFill>
                <a:srgbClr val="FF0000"/>
              </a:solidFill>
            </a:endParaRPr>
          </a:p>
          <a:p>
            <a:pPr algn="ctr"/>
            <a:r>
              <a:rPr lang="en-US" altLang="ko-KR" sz="1200">
                <a:solidFill>
                  <a:srgbClr val="FF0000"/>
                </a:solidFill>
              </a:rPr>
              <a:t>(</a:t>
            </a:r>
            <a:r>
              <a:rPr lang="ko-KR" altLang="en-US" sz="1200">
                <a:solidFill>
                  <a:srgbClr val="FF0000"/>
                </a:solidFill>
              </a:rPr>
              <a:t>계획</a:t>
            </a:r>
            <a:r>
              <a:rPr lang="en-US" altLang="ko-KR" sz="120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0273" name="TextBox 5338">
            <a:extLst>
              <a:ext uri="{FF2B5EF4-FFF2-40B4-BE49-F238E27FC236}">
                <a16:creationId xmlns:a16="http://schemas.microsoft.com/office/drawing/2014/main" id="{15F7B7AF-66DC-D2EC-4D29-A5B773362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663" y="2463800"/>
            <a:ext cx="1169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아스콘</a:t>
            </a:r>
            <a:r>
              <a:rPr lang="en-US" altLang="ko-KR" sz="1200">
                <a:solidFill>
                  <a:schemeClr val="tx1"/>
                </a:solidFill>
              </a:rPr>
              <a:t>(2</a:t>
            </a:r>
            <a:r>
              <a:rPr lang="ko-KR" altLang="en-US" sz="1200">
                <a:solidFill>
                  <a:schemeClr val="tx1"/>
                </a:solidFill>
              </a:rPr>
              <a:t>차로</a:t>
            </a:r>
            <a:r>
              <a:rPr lang="en-US" altLang="ko-KR" sz="120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6" name="Text Box 93">
            <a:extLst>
              <a:ext uri="{FF2B5EF4-FFF2-40B4-BE49-F238E27FC236}">
                <a16:creationId xmlns:a16="http://schemas.microsoft.com/office/drawing/2014/main" id="{CB92509E-59F7-28FE-660D-402E67072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60309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현 장 사 진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-1&gt; - 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endParaRPr kumimoji="1" lang="en-US" altLang="ko-KR" sz="2200" b="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3">
            <a:extLst>
              <a:ext uri="{FF2B5EF4-FFF2-40B4-BE49-F238E27FC236}">
                <a16:creationId xmlns:a16="http://schemas.microsoft.com/office/drawing/2014/main" id="{B21677C5-A38A-73CA-E154-D848C225D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385763" y="749300"/>
            <a:ext cx="8370887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7" name="Rectangle 21">
            <a:extLst>
              <a:ext uri="{FF2B5EF4-FFF2-40B4-BE49-F238E27FC236}">
                <a16:creationId xmlns:a16="http://schemas.microsoft.com/office/drawing/2014/main" id="{AFD444D2-B07A-7391-6DE6-B0E556BE2290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35113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50202" name="Rectangle 26">
            <a:extLst>
              <a:ext uri="{FF2B5EF4-FFF2-40B4-BE49-F238E27FC236}">
                <a16:creationId xmlns:a16="http://schemas.microsoft.com/office/drawing/2014/main" id="{81DC3EC3-1021-54FF-A204-124085302AF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811338"/>
            <a:ext cx="184150" cy="41433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50212" name="Rectangle 36">
            <a:extLst>
              <a:ext uri="{FF2B5EF4-FFF2-40B4-BE49-F238E27FC236}">
                <a16:creationId xmlns:a16="http://schemas.microsoft.com/office/drawing/2014/main" id="{30A529D0-1B42-B845-BED2-E344260786B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35113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2" name="Rectangle 30">
            <a:extLst>
              <a:ext uri="{FF2B5EF4-FFF2-40B4-BE49-F238E27FC236}">
                <a16:creationId xmlns:a16="http://schemas.microsoft.com/office/drawing/2014/main" id="{C822D9FF-729A-9523-F3E6-13D90C52CF3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606550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4" name="Rectangle 32">
            <a:extLst>
              <a:ext uri="{FF2B5EF4-FFF2-40B4-BE49-F238E27FC236}">
                <a16:creationId xmlns:a16="http://schemas.microsoft.com/office/drawing/2014/main" id="{EA612CAF-9473-B284-591F-A1F67F5EA72C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35113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2" name="Rectangle 32">
            <a:extLst>
              <a:ext uri="{FF2B5EF4-FFF2-40B4-BE49-F238E27FC236}">
                <a16:creationId xmlns:a16="http://schemas.microsoft.com/office/drawing/2014/main" id="{697DB0D1-28AE-EE99-7A72-B6DCA6F2816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4" name="Rectangle 32">
            <a:extLst>
              <a:ext uri="{FF2B5EF4-FFF2-40B4-BE49-F238E27FC236}">
                <a16:creationId xmlns:a16="http://schemas.microsoft.com/office/drawing/2014/main" id="{2D058393-7995-78E4-3AF9-46034D6A705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6" name="Rectangle 34">
            <a:extLst>
              <a:ext uri="{FF2B5EF4-FFF2-40B4-BE49-F238E27FC236}">
                <a16:creationId xmlns:a16="http://schemas.microsoft.com/office/drawing/2014/main" id="{37CFDD37-8AF7-00D6-5C44-7C279C92B91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5" name="Rectangle 33">
            <a:extLst>
              <a:ext uri="{FF2B5EF4-FFF2-40B4-BE49-F238E27FC236}">
                <a16:creationId xmlns:a16="http://schemas.microsoft.com/office/drawing/2014/main" id="{0D215D52-6457-2C11-88A0-97909EB5491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grpSp>
        <p:nvGrpSpPr>
          <p:cNvPr id="11276" name="그룹 5268">
            <a:extLst>
              <a:ext uri="{FF2B5EF4-FFF2-40B4-BE49-F238E27FC236}">
                <a16:creationId xmlns:a16="http://schemas.microsoft.com/office/drawing/2014/main" id="{56078145-950B-AF1D-46CF-C25C75D08A93}"/>
              </a:ext>
            </a:extLst>
          </p:cNvPr>
          <p:cNvGrpSpPr>
            <a:grpSpLocks/>
          </p:cNvGrpSpPr>
          <p:nvPr/>
        </p:nvGrpSpPr>
        <p:grpSpPr bwMode="auto">
          <a:xfrm>
            <a:off x="2747963" y="1431925"/>
            <a:ext cx="2857500" cy="2214563"/>
            <a:chOff x="2060803" y="2266950"/>
            <a:chExt cx="2143397" cy="2952750"/>
          </a:xfrm>
        </p:grpSpPr>
        <p:sp>
          <p:nvSpPr>
            <p:cNvPr id="22664" name="_x70897704">
              <a:extLst>
                <a:ext uri="{FF2B5EF4-FFF2-40B4-BE49-F238E27FC236}">
                  <a16:creationId xmlns:a16="http://schemas.microsoft.com/office/drawing/2014/main" id="{0879156C-D561-6C25-3C39-2D8087825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803" y="4140200"/>
              <a:ext cx="1007397" cy="478367"/>
            </a:xfrm>
            <a:prstGeom prst="roundRect">
              <a:avLst>
                <a:gd name="adj" fmla="val 2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0" bIns="0"/>
            <a:lstStyle/>
            <a:p>
              <a:pPr algn="ctr" latinLnBrk="1">
                <a:spcBef>
                  <a:spcPct val="50000"/>
                </a:spcBef>
                <a:defRPr/>
              </a:pPr>
              <a:r>
                <a:rPr lang="ko-KR" altLang="en-US" sz="1050" dirty="0" err="1">
                  <a:solidFill>
                    <a:schemeClr val="tx1"/>
                  </a:solidFill>
                  <a:latin typeface="굴림" pitchFamily="50" charset="-127"/>
                </a:rPr>
                <a:t>통신관로</a:t>
              </a:r>
              <a: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  <a:t>COD*2</a:t>
              </a:r>
              <a:r>
                <a:rPr lang="ko-KR" altLang="en-US" sz="1050" dirty="0">
                  <a:solidFill>
                    <a:schemeClr val="tx1"/>
                  </a:solidFill>
                  <a:latin typeface="굴림" pitchFamily="50" charset="-127"/>
                </a:rPr>
                <a:t>공</a:t>
              </a:r>
              <a:b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</a:br>
              <a: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  <a:t>D100mm</a:t>
              </a:r>
            </a:p>
          </p:txBody>
        </p:sp>
        <p:sp>
          <p:nvSpPr>
            <p:cNvPr id="11301" name="자유형 35">
              <a:extLst>
                <a:ext uri="{FF2B5EF4-FFF2-40B4-BE49-F238E27FC236}">
                  <a16:creationId xmlns:a16="http://schemas.microsoft.com/office/drawing/2014/main" id="{99C867F9-0A21-DA84-0425-B7F04B434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38" y="2555875"/>
              <a:ext cx="647700" cy="2663825"/>
            </a:xfrm>
            <a:custGeom>
              <a:avLst/>
              <a:gdLst>
                <a:gd name="T0" fmla="*/ 2900623 w 600940"/>
                <a:gd name="T1" fmla="*/ 2147483646 h 150419"/>
                <a:gd name="T2" fmla="*/ 0 w 600940"/>
                <a:gd name="T3" fmla="*/ 2147483646 h 150419"/>
                <a:gd name="T4" fmla="*/ 966864 w 600940"/>
                <a:gd name="T5" fmla="*/ 0 h 150419"/>
                <a:gd name="T6" fmla="*/ 0 60000 65536"/>
                <a:gd name="T7" fmla="*/ 0 60000 65536"/>
                <a:gd name="T8" fmla="*/ 0 60000 65536"/>
                <a:gd name="T9" fmla="*/ 0 w 600940"/>
                <a:gd name="T10" fmla="*/ 0 h 150419"/>
                <a:gd name="T11" fmla="*/ 600940 w 600940"/>
                <a:gd name="T12" fmla="*/ 150419 h 1504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0940" h="150419">
                  <a:moveTo>
                    <a:pt x="600940" y="150419"/>
                  </a:moveTo>
                  <a:lnTo>
                    <a:pt x="0" y="12196"/>
                  </a:lnTo>
                  <a:lnTo>
                    <a:pt x="200312" y="0"/>
                  </a:lnTo>
                </a:path>
              </a:pathLst>
            </a:custGeom>
            <a:noFill/>
            <a:ln w="6350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288" tIns="0" rIns="0" bIns="0"/>
            <a:lstStyle/>
            <a:p>
              <a:endParaRPr lang="ko-KR" altLang="en-US"/>
            </a:p>
          </p:txBody>
        </p:sp>
        <p:sp>
          <p:nvSpPr>
            <p:cNvPr id="38" name="모서리가 둥근 직사각형 37">
              <a:extLst>
                <a:ext uri="{FF2B5EF4-FFF2-40B4-BE49-F238E27FC236}">
                  <a16:creationId xmlns:a16="http://schemas.microsoft.com/office/drawing/2014/main" id="{DFD832F4-F7E6-7433-FBB4-3219E72DEFB4}"/>
                </a:ext>
              </a:extLst>
            </p:cNvPr>
            <p:cNvSpPr/>
            <p:nvPr/>
          </p:nvSpPr>
          <p:spPr bwMode="auto">
            <a:xfrm>
              <a:off x="3429004" y="2266950"/>
              <a:ext cx="503699" cy="463551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dirty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종점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41" name="모서리가 둥근 직사각형 40">
              <a:extLst>
                <a:ext uri="{FF2B5EF4-FFF2-40B4-BE49-F238E27FC236}">
                  <a16:creationId xmlns:a16="http://schemas.microsoft.com/office/drawing/2014/main" id="{9811C0FF-C58B-E39D-0B2C-7FFD41CE9A9E}"/>
                </a:ext>
              </a:extLst>
            </p:cNvPr>
            <p:cNvSpPr/>
            <p:nvPr/>
          </p:nvSpPr>
          <p:spPr bwMode="auto">
            <a:xfrm>
              <a:off x="3699311" y="4428067"/>
              <a:ext cx="504889" cy="647700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dirty="0">
                  <a:solidFill>
                    <a:srgbClr val="FF0000"/>
                  </a:solidFill>
                </a:rPr>
                <a:t>중간</a:t>
              </a:r>
              <a:endParaRPr lang="en-US" altLang="ko-KR" dirty="0">
                <a:solidFill>
                  <a:srgbClr val="FF0000"/>
                </a:solidFill>
              </a:endParaRPr>
            </a:p>
            <a:p>
              <a:pPr algn="ctr">
                <a:defRPr/>
              </a:pPr>
              <a:r>
                <a:rPr lang="ko-KR" altLang="en-US" dirty="0">
                  <a:solidFill>
                    <a:srgbClr val="FF0000"/>
                  </a:solidFill>
                </a:rPr>
                <a:t>지점</a:t>
              </a:r>
            </a:p>
          </p:txBody>
        </p:sp>
      </p:grpSp>
      <p:sp>
        <p:nvSpPr>
          <p:cNvPr id="5270" name="Text Box 30">
            <a:extLst>
              <a:ext uri="{FF2B5EF4-FFF2-40B4-BE49-F238E27FC236}">
                <a16:creationId xmlns:a16="http://schemas.microsoft.com/office/drawing/2014/main" id="{288B9C3D-C3AF-2F0E-D064-8AE5C6706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" y="871538"/>
            <a:ext cx="8066088" cy="338137"/>
          </a:xfrm>
          <a:prstGeom prst="rect">
            <a:avLst/>
          </a:prstGeom>
          <a:solidFill>
            <a:schemeClr val="bg1"/>
          </a:solidFill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57263" eaLnBrk="1" latinLnBrk="1" hangingPunct="1">
              <a:spcBef>
                <a:spcPct val="50000"/>
              </a:spcBef>
              <a:buClr>
                <a:schemeClr val="tx1"/>
              </a:buClr>
              <a:buSzPct val="75000"/>
              <a:buFont typeface="Wingdings" pitchFamily="2" charset="2"/>
              <a:buNone/>
              <a:defRPr/>
            </a:pP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위치 </a:t>
            </a:r>
            <a:r>
              <a:rPr kumimoji="1" lang="en-US" altLang="ko-K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굴착중간지점                                </a:t>
            </a:r>
            <a:r>
              <a:rPr kumimoji="1" lang="ko-KR" altLang="en-US" sz="16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노선명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en-US" altLang="ko-K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지방도 </a:t>
            </a:r>
            <a:r>
              <a:rPr kumimoji="1" lang="en-US" altLang="ko-K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00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호선</a:t>
            </a:r>
            <a:endParaRPr kumimoji="1" lang="en-US" altLang="ko-KR" sz="1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71" name="직사각형 5270">
            <a:extLst>
              <a:ext uri="{FF2B5EF4-FFF2-40B4-BE49-F238E27FC236}">
                <a16:creationId xmlns:a16="http://schemas.microsoft.com/office/drawing/2014/main" id="{B3AC1A13-FFFB-7DDB-1CA4-FDC740B7DB0E}"/>
              </a:ext>
            </a:extLst>
          </p:cNvPr>
          <p:cNvSpPr/>
          <p:nvPr/>
        </p:nvSpPr>
        <p:spPr>
          <a:xfrm>
            <a:off x="357188" y="3673475"/>
            <a:ext cx="4070350" cy="2808288"/>
          </a:xfrm>
          <a:prstGeom prst="rect">
            <a:avLst/>
          </a:prstGeom>
          <a:noFill/>
          <a:ln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272" name="직사각형 5271">
            <a:extLst>
              <a:ext uri="{FF2B5EF4-FFF2-40B4-BE49-F238E27FC236}">
                <a16:creationId xmlns:a16="http://schemas.microsoft.com/office/drawing/2014/main" id="{77FBAE85-DDC0-5E81-5DE1-C9B6EB5E36DD}"/>
              </a:ext>
            </a:extLst>
          </p:cNvPr>
          <p:cNvSpPr/>
          <p:nvPr/>
        </p:nvSpPr>
        <p:spPr>
          <a:xfrm>
            <a:off x="4500563" y="3678238"/>
            <a:ext cx="4176712" cy="2809875"/>
          </a:xfrm>
          <a:prstGeom prst="rect">
            <a:avLst/>
          </a:prstGeom>
          <a:noFill/>
          <a:ln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1280" name="TextBox 5272">
            <a:extLst>
              <a:ext uri="{FF2B5EF4-FFF2-40B4-BE49-F238E27FC236}">
                <a16:creationId xmlns:a16="http://schemas.microsoft.com/office/drawing/2014/main" id="{C599939A-D7CD-8EE2-310D-DD0AD39142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288" y="6132513"/>
            <a:ext cx="12715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en-US" altLang="ko-KR" sz="1400">
                <a:solidFill>
                  <a:schemeClr val="tx1"/>
                </a:solidFill>
              </a:rPr>
              <a:t>&lt;</a:t>
            </a:r>
            <a:r>
              <a:rPr lang="ko-KR" altLang="en-US" sz="1400">
                <a:solidFill>
                  <a:schemeClr val="tx1"/>
                </a:solidFill>
              </a:rPr>
              <a:t>굴착단면도</a:t>
            </a:r>
            <a:r>
              <a:rPr lang="en-US" altLang="ko-KR" sz="1400">
                <a:solidFill>
                  <a:schemeClr val="tx1"/>
                </a:solidFill>
              </a:rPr>
              <a:t>&gt;</a:t>
            </a:r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1281" name="TextBox 5273">
            <a:extLst>
              <a:ext uri="{FF2B5EF4-FFF2-40B4-BE49-F238E27FC236}">
                <a16:creationId xmlns:a16="http://schemas.microsoft.com/office/drawing/2014/main" id="{1555CEB8-52B8-BC9C-7B5C-87F73A196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6132513"/>
            <a:ext cx="12715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en-US" altLang="ko-KR" sz="1400">
                <a:solidFill>
                  <a:schemeClr val="tx1"/>
                </a:solidFill>
              </a:rPr>
              <a:t>&lt;</a:t>
            </a:r>
            <a:r>
              <a:rPr lang="ko-KR" altLang="en-US" sz="1400">
                <a:solidFill>
                  <a:schemeClr val="tx1"/>
                </a:solidFill>
              </a:rPr>
              <a:t>복구단면도</a:t>
            </a:r>
            <a:r>
              <a:rPr lang="en-US" altLang="ko-KR" sz="1400">
                <a:solidFill>
                  <a:schemeClr val="tx1"/>
                </a:solidFill>
              </a:rPr>
              <a:t>&gt;</a:t>
            </a:r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5275" name="직사각형 5274">
            <a:extLst>
              <a:ext uri="{FF2B5EF4-FFF2-40B4-BE49-F238E27FC236}">
                <a16:creationId xmlns:a16="http://schemas.microsoft.com/office/drawing/2014/main" id="{749A5843-5F2A-F9D5-2FF3-6AC12D546136}"/>
              </a:ext>
            </a:extLst>
          </p:cNvPr>
          <p:cNvSpPr/>
          <p:nvPr/>
        </p:nvSpPr>
        <p:spPr>
          <a:xfrm>
            <a:off x="5651500" y="2781300"/>
            <a:ext cx="3025775" cy="7921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5276" name="직선 연결선 5275">
            <a:extLst>
              <a:ext uri="{FF2B5EF4-FFF2-40B4-BE49-F238E27FC236}">
                <a16:creationId xmlns:a16="http://schemas.microsoft.com/office/drawing/2014/main" id="{4D9A98B0-4AA9-6129-91ED-3C7087F1E6D1}"/>
              </a:ext>
            </a:extLst>
          </p:cNvPr>
          <p:cNvCxnSpPr/>
          <p:nvPr/>
        </p:nvCxnSpPr>
        <p:spPr>
          <a:xfrm>
            <a:off x="7164388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7" name="직선 연결선 5276">
            <a:extLst>
              <a:ext uri="{FF2B5EF4-FFF2-40B4-BE49-F238E27FC236}">
                <a16:creationId xmlns:a16="http://schemas.microsoft.com/office/drawing/2014/main" id="{2D025518-5B1C-0CD3-CB9D-7871C606C229}"/>
              </a:ext>
            </a:extLst>
          </p:cNvPr>
          <p:cNvCxnSpPr/>
          <p:nvPr/>
        </p:nvCxnSpPr>
        <p:spPr>
          <a:xfrm>
            <a:off x="5981700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8" name="직선 연결선 5277">
            <a:extLst>
              <a:ext uri="{FF2B5EF4-FFF2-40B4-BE49-F238E27FC236}">
                <a16:creationId xmlns:a16="http://schemas.microsoft.com/office/drawing/2014/main" id="{1139D493-8752-F0C2-7B93-53471C4F1774}"/>
              </a:ext>
            </a:extLst>
          </p:cNvPr>
          <p:cNvCxnSpPr/>
          <p:nvPr/>
        </p:nvCxnSpPr>
        <p:spPr>
          <a:xfrm>
            <a:off x="8355013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79" name="타원 5278">
            <a:extLst>
              <a:ext uri="{FF2B5EF4-FFF2-40B4-BE49-F238E27FC236}">
                <a16:creationId xmlns:a16="http://schemas.microsoft.com/office/drawing/2014/main" id="{86DF5FD8-843B-C351-4028-C9BA7FA69BD3}"/>
              </a:ext>
            </a:extLst>
          </p:cNvPr>
          <p:cNvSpPr/>
          <p:nvPr/>
        </p:nvSpPr>
        <p:spPr>
          <a:xfrm>
            <a:off x="5722813" y="2908036"/>
            <a:ext cx="216024" cy="288032"/>
          </a:xfrm>
          <a:prstGeom prst="ellipse">
            <a:avLst/>
          </a:prstGeom>
          <a:solidFill>
            <a:srgbClr val="3333FF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280" name="타원 5279">
            <a:extLst>
              <a:ext uri="{FF2B5EF4-FFF2-40B4-BE49-F238E27FC236}">
                <a16:creationId xmlns:a16="http://schemas.microsoft.com/office/drawing/2014/main" id="{346A4A64-7B45-49A6-377F-1AD14BA0CAC5}"/>
              </a:ext>
            </a:extLst>
          </p:cNvPr>
          <p:cNvSpPr/>
          <p:nvPr/>
        </p:nvSpPr>
        <p:spPr>
          <a:xfrm>
            <a:off x="6066785" y="2908036"/>
            <a:ext cx="216024" cy="288032"/>
          </a:xfrm>
          <a:prstGeom prst="ellipse">
            <a:avLst/>
          </a:prstGeom>
          <a:solidFill>
            <a:srgbClr val="3333FF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281" name="타원 5280">
            <a:extLst>
              <a:ext uri="{FF2B5EF4-FFF2-40B4-BE49-F238E27FC236}">
                <a16:creationId xmlns:a16="http://schemas.microsoft.com/office/drawing/2014/main" id="{9487E59E-DBCA-E124-178C-1FD1B351B307}"/>
              </a:ext>
            </a:extLst>
          </p:cNvPr>
          <p:cNvSpPr/>
          <p:nvPr/>
        </p:nvSpPr>
        <p:spPr>
          <a:xfrm>
            <a:off x="8312336" y="2908036"/>
            <a:ext cx="216024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1295" name="TextBox 5281">
            <a:extLst>
              <a:ext uri="{FF2B5EF4-FFF2-40B4-BE49-F238E27FC236}">
                <a16:creationId xmlns:a16="http://schemas.microsoft.com/office/drawing/2014/main" id="{043FFB2E-8373-2E12-95FA-7E8444108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3151188"/>
            <a:ext cx="4857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상수</a:t>
            </a:r>
            <a:endParaRPr lang="en-US" altLang="ko-KR" sz="1200">
              <a:solidFill>
                <a:schemeClr val="tx1"/>
              </a:solidFill>
            </a:endParaRPr>
          </a:p>
        </p:txBody>
      </p:sp>
      <p:sp>
        <p:nvSpPr>
          <p:cNvPr id="11296" name="TextBox 5282">
            <a:extLst>
              <a:ext uri="{FF2B5EF4-FFF2-40B4-BE49-F238E27FC236}">
                <a16:creationId xmlns:a16="http://schemas.microsoft.com/office/drawing/2014/main" id="{80A1051F-2707-4C5B-3D88-D6DDAE0FC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3151188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도시</a:t>
            </a:r>
            <a:endParaRPr lang="en-US" altLang="ko-KR" sz="1200">
              <a:solidFill>
                <a:schemeClr val="tx1"/>
              </a:solidFill>
            </a:endParaRPr>
          </a:p>
          <a:p>
            <a:r>
              <a:rPr lang="ko-KR" altLang="en-US" sz="1200">
                <a:solidFill>
                  <a:schemeClr val="tx1"/>
                </a:solidFill>
              </a:rPr>
              <a:t>가스</a:t>
            </a:r>
            <a:endParaRPr lang="en-US" altLang="ko-KR" sz="1200">
              <a:solidFill>
                <a:schemeClr val="tx1"/>
              </a:solidFill>
            </a:endParaRPr>
          </a:p>
        </p:txBody>
      </p:sp>
      <p:sp>
        <p:nvSpPr>
          <p:cNvPr id="11297" name="TextBox 5283">
            <a:extLst>
              <a:ext uri="{FF2B5EF4-FFF2-40B4-BE49-F238E27FC236}">
                <a16:creationId xmlns:a16="http://schemas.microsoft.com/office/drawing/2014/main" id="{05F2C229-7CF0-D227-C7C4-3BEC5B063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0" y="3132138"/>
            <a:ext cx="623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/>
            <a:r>
              <a:rPr lang="ko-KR" altLang="en-US" sz="1200">
                <a:solidFill>
                  <a:srgbClr val="FF0000"/>
                </a:solidFill>
              </a:rPr>
              <a:t>통신</a:t>
            </a:r>
            <a:endParaRPr lang="en-US" altLang="ko-KR" sz="1200">
              <a:solidFill>
                <a:srgbClr val="FF0000"/>
              </a:solidFill>
            </a:endParaRPr>
          </a:p>
          <a:p>
            <a:pPr algn="ctr"/>
            <a:r>
              <a:rPr lang="en-US" altLang="ko-KR" sz="1200">
                <a:solidFill>
                  <a:srgbClr val="FF0000"/>
                </a:solidFill>
              </a:rPr>
              <a:t>(</a:t>
            </a:r>
            <a:r>
              <a:rPr lang="ko-KR" altLang="en-US" sz="1200">
                <a:solidFill>
                  <a:srgbClr val="FF0000"/>
                </a:solidFill>
              </a:rPr>
              <a:t>계획</a:t>
            </a:r>
            <a:r>
              <a:rPr lang="en-US" altLang="ko-KR" sz="120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1298" name="TextBox 5284">
            <a:extLst>
              <a:ext uri="{FF2B5EF4-FFF2-40B4-BE49-F238E27FC236}">
                <a16:creationId xmlns:a16="http://schemas.microsoft.com/office/drawing/2014/main" id="{6297D77F-8D6F-0AE6-61F1-AA7119C94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663" y="2463800"/>
            <a:ext cx="1169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아스콘</a:t>
            </a:r>
            <a:r>
              <a:rPr lang="en-US" altLang="ko-KR" sz="1200">
                <a:solidFill>
                  <a:schemeClr val="tx1"/>
                </a:solidFill>
              </a:rPr>
              <a:t>(2</a:t>
            </a:r>
            <a:r>
              <a:rPr lang="ko-KR" altLang="en-US" sz="1200">
                <a:solidFill>
                  <a:schemeClr val="tx1"/>
                </a:solidFill>
              </a:rPr>
              <a:t>차로</a:t>
            </a:r>
            <a:r>
              <a:rPr lang="en-US" altLang="ko-KR" sz="120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7" name="Text Box 93">
            <a:extLst>
              <a:ext uri="{FF2B5EF4-FFF2-40B4-BE49-F238E27FC236}">
                <a16:creationId xmlns:a16="http://schemas.microsoft.com/office/drawing/2014/main" id="{B5DC9DC6-E40B-9FC8-509A-0B89098F6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60309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현 장 사 진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-2&gt; - 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endParaRPr kumimoji="1" lang="en-US" altLang="ko-KR" sz="2200" b="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2">
            <a:extLst>
              <a:ext uri="{FF2B5EF4-FFF2-40B4-BE49-F238E27FC236}">
                <a16:creationId xmlns:a16="http://schemas.microsoft.com/office/drawing/2014/main" id="{1E590AB2-8FEB-D05F-BDF2-2E1EEB4C3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357188" y="758825"/>
            <a:ext cx="8370887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7" name="Rectangle 21">
            <a:extLst>
              <a:ext uri="{FF2B5EF4-FFF2-40B4-BE49-F238E27FC236}">
                <a16:creationId xmlns:a16="http://schemas.microsoft.com/office/drawing/2014/main" id="{5613B1AB-B910-883A-E4BB-158263519CA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25588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50202" name="Rectangle 26">
            <a:extLst>
              <a:ext uri="{FF2B5EF4-FFF2-40B4-BE49-F238E27FC236}">
                <a16:creationId xmlns:a16="http://schemas.microsoft.com/office/drawing/2014/main" id="{77BF9F2D-D315-23B7-D23A-937F6695BE3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801813"/>
            <a:ext cx="184150" cy="41433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50212" name="Rectangle 36">
            <a:extLst>
              <a:ext uri="{FF2B5EF4-FFF2-40B4-BE49-F238E27FC236}">
                <a16:creationId xmlns:a16="http://schemas.microsoft.com/office/drawing/2014/main" id="{C47DBEBC-AE96-99A9-0C35-06090F904F4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25588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2" name="Rectangle 30">
            <a:extLst>
              <a:ext uri="{FF2B5EF4-FFF2-40B4-BE49-F238E27FC236}">
                <a16:creationId xmlns:a16="http://schemas.microsoft.com/office/drawing/2014/main" id="{1EE5B118-D55B-1FEF-C326-901E81F856F2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97025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4" name="Rectangle 32">
            <a:extLst>
              <a:ext uri="{FF2B5EF4-FFF2-40B4-BE49-F238E27FC236}">
                <a16:creationId xmlns:a16="http://schemas.microsoft.com/office/drawing/2014/main" id="{C530E44A-B3C2-0B6E-084B-17A1C235D57C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1525588"/>
            <a:ext cx="184150" cy="415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2" name="Rectangle 32">
            <a:extLst>
              <a:ext uri="{FF2B5EF4-FFF2-40B4-BE49-F238E27FC236}">
                <a16:creationId xmlns:a16="http://schemas.microsoft.com/office/drawing/2014/main" id="{45C1E845-35C8-7E71-33E3-084F0C51103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4" name="Rectangle 32">
            <a:extLst>
              <a:ext uri="{FF2B5EF4-FFF2-40B4-BE49-F238E27FC236}">
                <a16:creationId xmlns:a16="http://schemas.microsoft.com/office/drawing/2014/main" id="{4BCFF9B0-9D99-FC1A-8698-0A2DD5FB6F6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6" name="Rectangle 34">
            <a:extLst>
              <a:ext uri="{FF2B5EF4-FFF2-40B4-BE49-F238E27FC236}">
                <a16:creationId xmlns:a16="http://schemas.microsoft.com/office/drawing/2014/main" id="{BDF32596-3872-DDA4-983D-779678301B1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8225" name="Rectangle 33">
            <a:extLst>
              <a:ext uri="{FF2B5EF4-FFF2-40B4-BE49-F238E27FC236}">
                <a16:creationId xmlns:a16="http://schemas.microsoft.com/office/drawing/2014/main" id="{7483D7E0-9FC3-C99B-A63D-F270FC7BCE9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59850" y="-36513"/>
            <a:ext cx="184150" cy="41592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1" latinLnBrk="1" hangingPunct="1">
              <a:spcBef>
                <a:spcPct val="50000"/>
              </a:spcBef>
              <a:defRPr/>
            </a:pPr>
            <a:endParaRPr lang="ko-KR" altLang="en-US"/>
          </a:p>
        </p:txBody>
      </p:sp>
      <p:grpSp>
        <p:nvGrpSpPr>
          <p:cNvPr id="12300" name="그룹 5266">
            <a:extLst>
              <a:ext uri="{FF2B5EF4-FFF2-40B4-BE49-F238E27FC236}">
                <a16:creationId xmlns:a16="http://schemas.microsoft.com/office/drawing/2014/main" id="{173C8DFD-DC9D-03B9-F7B1-3F66FA6DCA8D}"/>
              </a:ext>
            </a:extLst>
          </p:cNvPr>
          <p:cNvGrpSpPr>
            <a:grpSpLocks/>
          </p:cNvGrpSpPr>
          <p:nvPr/>
        </p:nvGrpSpPr>
        <p:grpSpPr bwMode="auto">
          <a:xfrm>
            <a:off x="2076450" y="2341563"/>
            <a:ext cx="3454400" cy="1241425"/>
            <a:chOff x="1557105" y="3492501"/>
            <a:chExt cx="2591128" cy="1655762"/>
          </a:xfrm>
        </p:grpSpPr>
        <p:sp>
          <p:nvSpPr>
            <p:cNvPr id="28808" name="_x70897704">
              <a:extLst>
                <a:ext uri="{FF2B5EF4-FFF2-40B4-BE49-F238E27FC236}">
                  <a16:creationId xmlns:a16="http://schemas.microsoft.com/office/drawing/2014/main" id="{E55E8261-93A2-25FB-2477-5D1E9CA61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7105" y="3492501"/>
              <a:ext cx="1008587" cy="531452"/>
            </a:xfrm>
            <a:prstGeom prst="roundRect">
              <a:avLst>
                <a:gd name="adj" fmla="val 2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tIns="0" bIns="0"/>
            <a:lstStyle/>
            <a:p>
              <a:pPr algn="ctr" latinLnBrk="1">
                <a:spcBef>
                  <a:spcPct val="50000"/>
                </a:spcBef>
                <a:defRPr/>
              </a:pPr>
              <a:r>
                <a:rPr lang="ko-KR" altLang="en-US" sz="1050" dirty="0" err="1">
                  <a:solidFill>
                    <a:schemeClr val="tx1"/>
                  </a:solidFill>
                  <a:latin typeface="굴림" pitchFamily="50" charset="-127"/>
                </a:rPr>
                <a:t>통신관로</a:t>
              </a:r>
              <a: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  <a:t>COD*2</a:t>
              </a:r>
              <a:r>
                <a:rPr lang="ko-KR" altLang="en-US" sz="1050" dirty="0">
                  <a:solidFill>
                    <a:schemeClr val="tx1"/>
                  </a:solidFill>
                  <a:latin typeface="굴림" pitchFamily="50" charset="-127"/>
                </a:rPr>
                <a:t>공</a:t>
              </a:r>
              <a:b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</a:br>
              <a:r>
                <a:rPr lang="en-US" altLang="ko-KR" sz="1050" dirty="0">
                  <a:solidFill>
                    <a:schemeClr val="tx1"/>
                  </a:solidFill>
                  <a:latin typeface="굴림" pitchFamily="50" charset="-127"/>
                </a:rPr>
                <a:t>D100mm</a:t>
              </a:r>
            </a:p>
          </p:txBody>
        </p:sp>
        <p:sp>
          <p:nvSpPr>
            <p:cNvPr id="12325" name="자유형 35">
              <a:extLst>
                <a:ext uri="{FF2B5EF4-FFF2-40B4-BE49-F238E27FC236}">
                  <a16:creationId xmlns:a16="http://schemas.microsoft.com/office/drawing/2014/main" id="{8AF6D5EB-5C74-50C6-94AD-5261C3D1E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4572000"/>
              <a:ext cx="1079500" cy="576263"/>
            </a:xfrm>
            <a:custGeom>
              <a:avLst/>
              <a:gdLst>
                <a:gd name="T0" fmla="*/ 1289185 w 1001566"/>
                <a:gd name="T1" fmla="*/ 2147483646 h 32523"/>
                <a:gd name="T2" fmla="*/ 0 w 1001566"/>
                <a:gd name="T3" fmla="*/ 0 h 32523"/>
                <a:gd name="T4" fmla="*/ 4834435 w 1001566"/>
                <a:gd name="T5" fmla="*/ 0 h 32523"/>
                <a:gd name="T6" fmla="*/ 0 60000 65536"/>
                <a:gd name="T7" fmla="*/ 0 60000 65536"/>
                <a:gd name="T8" fmla="*/ 0 60000 65536"/>
                <a:gd name="T9" fmla="*/ 0 w 1001566"/>
                <a:gd name="T10" fmla="*/ 0 h 32523"/>
                <a:gd name="T11" fmla="*/ 1001566 w 1001566"/>
                <a:gd name="T12" fmla="*/ 32523 h 325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1566" h="32523">
                  <a:moveTo>
                    <a:pt x="267084" y="32523"/>
                  </a:moveTo>
                  <a:lnTo>
                    <a:pt x="0" y="0"/>
                  </a:lnTo>
                  <a:lnTo>
                    <a:pt x="1001566" y="0"/>
                  </a:lnTo>
                </a:path>
              </a:pathLst>
            </a:custGeom>
            <a:noFill/>
            <a:ln w="6350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288" tIns="0" rIns="0" bIns="0"/>
            <a:lstStyle/>
            <a:p>
              <a:endParaRPr lang="ko-KR" altLang="en-US"/>
            </a:p>
          </p:txBody>
        </p:sp>
        <p:sp>
          <p:nvSpPr>
            <p:cNvPr id="38" name="모서리가 둥근 직사각형 37">
              <a:extLst>
                <a:ext uri="{FF2B5EF4-FFF2-40B4-BE49-F238E27FC236}">
                  <a16:creationId xmlns:a16="http://schemas.microsoft.com/office/drawing/2014/main" id="{AAD7E329-274E-E075-76AC-DE1FCC3372A3}"/>
                </a:ext>
              </a:extLst>
            </p:cNvPr>
            <p:cNvSpPr/>
            <p:nvPr/>
          </p:nvSpPr>
          <p:spPr bwMode="auto">
            <a:xfrm>
              <a:off x="3644535" y="4356377"/>
              <a:ext cx="503698" cy="463697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dirty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종점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5269" name="Text Box 30">
            <a:extLst>
              <a:ext uri="{FF2B5EF4-FFF2-40B4-BE49-F238E27FC236}">
                <a16:creationId xmlns:a16="http://schemas.microsoft.com/office/drawing/2014/main" id="{DE47D9A6-5DBA-93FF-BE6D-6FF32B347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" y="862013"/>
            <a:ext cx="8066088" cy="338137"/>
          </a:xfrm>
          <a:prstGeom prst="rect">
            <a:avLst/>
          </a:prstGeom>
          <a:solidFill>
            <a:schemeClr val="bg1"/>
          </a:solidFill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57263" eaLnBrk="1" latinLnBrk="1" hangingPunct="1">
              <a:spcBef>
                <a:spcPct val="50000"/>
              </a:spcBef>
              <a:buClr>
                <a:schemeClr val="tx1"/>
              </a:buClr>
              <a:buSzPct val="75000"/>
              <a:buFont typeface="Wingdings" pitchFamily="2" charset="2"/>
              <a:buNone/>
              <a:defRPr/>
            </a:pP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위치 </a:t>
            </a:r>
            <a:r>
              <a:rPr kumimoji="1" lang="en-US" altLang="ko-K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kumimoji="1" lang="ko-KR" altLang="en-US" sz="16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굴착종점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</a:t>
            </a:r>
            <a:r>
              <a:rPr kumimoji="1" lang="ko-KR" altLang="en-US" sz="16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노선명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en-US" altLang="ko-K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지방도 </a:t>
            </a:r>
            <a:r>
              <a:rPr kumimoji="1" lang="en-US" altLang="ko-K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00</a:t>
            </a:r>
            <a:r>
              <a:rPr kumimoji="1" lang="ko-KR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호선</a:t>
            </a:r>
            <a:endParaRPr kumimoji="1" lang="en-US" altLang="ko-KR" sz="1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70" name="직사각형 5269">
            <a:extLst>
              <a:ext uri="{FF2B5EF4-FFF2-40B4-BE49-F238E27FC236}">
                <a16:creationId xmlns:a16="http://schemas.microsoft.com/office/drawing/2014/main" id="{E700E153-9EC2-1F2F-656D-59EA001F401B}"/>
              </a:ext>
            </a:extLst>
          </p:cNvPr>
          <p:cNvSpPr/>
          <p:nvPr/>
        </p:nvSpPr>
        <p:spPr>
          <a:xfrm>
            <a:off x="357188" y="3673475"/>
            <a:ext cx="4070350" cy="2808288"/>
          </a:xfrm>
          <a:prstGeom prst="rect">
            <a:avLst/>
          </a:prstGeom>
          <a:noFill/>
          <a:ln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271" name="직사각형 5270">
            <a:extLst>
              <a:ext uri="{FF2B5EF4-FFF2-40B4-BE49-F238E27FC236}">
                <a16:creationId xmlns:a16="http://schemas.microsoft.com/office/drawing/2014/main" id="{0FAB05DC-8354-D38F-662D-E6AC02A059CF}"/>
              </a:ext>
            </a:extLst>
          </p:cNvPr>
          <p:cNvSpPr/>
          <p:nvPr/>
        </p:nvSpPr>
        <p:spPr>
          <a:xfrm>
            <a:off x="4500563" y="3678238"/>
            <a:ext cx="4176712" cy="2809875"/>
          </a:xfrm>
          <a:prstGeom prst="rect">
            <a:avLst/>
          </a:prstGeom>
          <a:noFill/>
          <a:ln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304" name="TextBox 5271">
            <a:extLst>
              <a:ext uri="{FF2B5EF4-FFF2-40B4-BE49-F238E27FC236}">
                <a16:creationId xmlns:a16="http://schemas.microsoft.com/office/drawing/2014/main" id="{D9D92540-0A51-B9CD-45E3-92F8A0EA6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288" y="6132513"/>
            <a:ext cx="12715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en-US" altLang="ko-KR" sz="1400">
                <a:solidFill>
                  <a:schemeClr val="tx1"/>
                </a:solidFill>
              </a:rPr>
              <a:t>&lt;</a:t>
            </a:r>
            <a:r>
              <a:rPr lang="ko-KR" altLang="en-US" sz="1400">
                <a:solidFill>
                  <a:schemeClr val="tx1"/>
                </a:solidFill>
              </a:rPr>
              <a:t>굴착단면도</a:t>
            </a:r>
            <a:r>
              <a:rPr lang="en-US" altLang="ko-KR" sz="1400">
                <a:solidFill>
                  <a:schemeClr val="tx1"/>
                </a:solidFill>
              </a:rPr>
              <a:t>&gt;</a:t>
            </a:r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2305" name="TextBox 5272">
            <a:extLst>
              <a:ext uri="{FF2B5EF4-FFF2-40B4-BE49-F238E27FC236}">
                <a16:creationId xmlns:a16="http://schemas.microsoft.com/office/drawing/2014/main" id="{ED725B2F-3DAD-B8DD-13A6-8F21B959C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6132513"/>
            <a:ext cx="12715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en-US" altLang="ko-KR" sz="1400">
                <a:solidFill>
                  <a:schemeClr val="tx1"/>
                </a:solidFill>
              </a:rPr>
              <a:t>&lt;</a:t>
            </a:r>
            <a:r>
              <a:rPr lang="ko-KR" altLang="en-US" sz="1400">
                <a:solidFill>
                  <a:schemeClr val="tx1"/>
                </a:solidFill>
              </a:rPr>
              <a:t>복구단면도</a:t>
            </a:r>
            <a:r>
              <a:rPr lang="en-US" altLang="ko-KR" sz="1400">
                <a:solidFill>
                  <a:schemeClr val="tx1"/>
                </a:solidFill>
              </a:rPr>
              <a:t>&gt;</a:t>
            </a:r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5274" name="직사각형 5273">
            <a:extLst>
              <a:ext uri="{FF2B5EF4-FFF2-40B4-BE49-F238E27FC236}">
                <a16:creationId xmlns:a16="http://schemas.microsoft.com/office/drawing/2014/main" id="{9F9D50B1-883C-8223-B238-1FD339AA1E4A}"/>
              </a:ext>
            </a:extLst>
          </p:cNvPr>
          <p:cNvSpPr/>
          <p:nvPr/>
        </p:nvSpPr>
        <p:spPr>
          <a:xfrm>
            <a:off x="5651500" y="2781300"/>
            <a:ext cx="3025775" cy="7921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5275" name="직선 연결선 5274">
            <a:extLst>
              <a:ext uri="{FF2B5EF4-FFF2-40B4-BE49-F238E27FC236}">
                <a16:creationId xmlns:a16="http://schemas.microsoft.com/office/drawing/2014/main" id="{50F170A4-32A7-29FC-2CF9-795AFDC1FC01}"/>
              </a:ext>
            </a:extLst>
          </p:cNvPr>
          <p:cNvCxnSpPr/>
          <p:nvPr/>
        </p:nvCxnSpPr>
        <p:spPr>
          <a:xfrm>
            <a:off x="7164388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6" name="직선 연결선 5275">
            <a:extLst>
              <a:ext uri="{FF2B5EF4-FFF2-40B4-BE49-F238E27FC236}">
                <a16:creationId xmlns:a16="http://schemas.microsoft.com/office/drawing/2014/main" id="{0EE6B965-88B8-9328-DC1A-7ED0DE93DF2A}"/>
              </a:ext>
            </a:extLst>
          </p:cNvPr>
          <p:cNvCxnSpPr/>
          <p:nvPr/>
        </p:nvCxnSpPr>
        <p:spPr>
          <a:xfrm>
            <a:off x="5981700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7" name="직선 연결선 5276">
            <a:extLst>
              <a:ext uri="{FF2B5EF4-FFF2-40B4-BE49-F238E27FC236}">
                <a16:creationId xmlns:a16="http://schemas.microsoft.com/office/drawing/2014/main" id="{F85D7BB3-20ED-26A7-09AB-98EA56B14AB0}"/>
              </a:ext>
            </a:extLst>
          </p:cNvPr>
          <p:cNvCxnSpPr/>
          <p:nvPr/>
        </p:nvCxnSpPr>
        <p:spPr>
          <a:xfrm>
            <a:off x="8355013" y="2670175"/>
            <a:ext cx="0" cy="21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78" name="타원 5277">
            <a:extLst>
              <a:ext uri="{FF2B5EF4-FFF2-40B4-BE49-F238E27FC236}">
                <a16:creationId xmlns:a16="http://schemas.microsoft.com/office/drawing/2014/main" id="{E786FEB3-9301-E996-782A-DCE28EA1CD35}"/>
              </a:ext>
            </a:extLst>
          </p:cNvPr>
          <p:cNvSpPr/>
          <p:nvPr/>
        </p:nvSpPr>
        <p:spPr>
          <a:xfrm>
            <a:off x="5722813" y="2908036"/>
            <a:ext cx="216024" cy="288032"/>
          </a:xfrm>
          <a:prstGeom prst="ellipse">
            <a:avLst/>
          </a:prstGeom>
          <a:solidFill>
            <a:srgbClr val="3333FF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279" name="타원 5278">
            <a:extLst>
              <a:ext uri="{FF2B5EF4-FFF2-40B4-BE49-F238E27FC236}">
                <a16:creationId xmlns:a16="http://schemas.microsoft.com/office/drawing/2014/main" id="{1EEDE408-5068-0442-4A89-77F619CAA410}"/>
              </a:ext>
            </a:extLst>
          </p:cNvPr>
          <p:cNvSpPr/>
          <p:nvPr/>
        </p:nvSpPr>
        <p:spPr>
          <a:xfrm>
            <a:off x="6066785" y="2908036"/>
            <a:ext cx="216024" cy="288032"/>
          </a:xfrm>
          <a:prstGeom prst="ellipse">
            <a:avLst/>
          </a:prstGeom>
          <a:solidFill>
            <a:srgbClr val="3333FF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280" name="타원 5279">
            <a:extLst>
              <a:ext uri="{FF2B5EF4-FFF2-40B4-BE49-F238E27FC236}">
                <a16:creationId xmlns:a16="http://schemas.microsoft.com/office/drawing/2014/main" id="{2D00BC62-EE0C-E30E-38C5-D7D3560D452A}"/>
              </a:ext>
            </a:extLst>
          </p:cNvPr>
          <p:cNvSpPr/>
          <p:nvPr/>
        </p:nvSpPr>
        <p:spPr>
          <a:xfrm>
            <a:off x="8312336" y="2908036"/>
            <a:ext cx="216024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bevelT prst="angle"/>
            <a:bevelB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319" name="TextBox 5280">
            <a:extLst>
              <a:ext uri="{FF2B5EF4-FFF2-40B4-BE49-F238E27FC236}">
                <a16:creationId xmlns:a16="http://schemas.microsoft.com/office/drawing/2014/main" id="{98BFE864-97EA-3F3D-2F9F-95BEEA2AA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3151188"/>
            <a:ext cx="4857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상수</a:t>
            </a:r>
            <a:endParaRPr lang="en-US" altLang="ko-KR" sz="1200">
              <a:solidFill>
                <a:schemeClr val="tx1"/>
              </a:solidFill>
            </a:endParaRPr>
          </a:p>
        </p:txBody>
      </p:sp>
      <p:sp>
        <p:nvSpPr>
          <p:cNvPr id="12320" name="TextBox 5281">
            <a:extLst>
              <a:ext uri="{FF2B5EF4-FFF2-40B4-BE49-F238E27FC236}">
                <a16:creationId xmlns:a16="http://schemas.microsoft.com/office/drawing/2014/main" id="{4B10912B-C494-BA92-9787-9EF5FB1DB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3151188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도시</a:t>
            </a:r>
            <a:endParaRPr lang="en-US" altLang="ko-KR" sz="1200">
              <a:solidFill>
                <a:schemeClr val="tx1"/>
              </a:solidFill>
            </a:endParaRPr>
          </a:p>
          <a:p>
            <a:r>
              <a:rPr lang="ko-KR" altLang="en-US" sz="1200">
                <a:solidFill>
                  <a:schemeClr val="tx1"/>
                </a:solidFill>
              </a:rPr>
              <a:t>가스</a:t>
            </a:r>
            <a:endParaRPr lang="en-US" altLang="ko-KR" sz="1200">
              <a:solidFill>
                <a:schemeClr val="tx1"/>
              </a:solidFill>
            </a:endParaRPr>
          </a:p>
        </p:txBody>
      </p:sp>
      <p:sp>
        <p:nvSpPr>
          <p:cNvPr id="12321" name="TextBox 5282">
            <a:extLst>
              <a:ext uri="{FF2B5EF4-FFF2-40B4-BE49-F238E27FC236}">
                <a16:creationId xmlns:a16="http://schemas.microsoft.com/office/drawing/2014/main" id="{823489C8-2777-08B8-B6BA-7E753893F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0" y="3132138"/>
            <a:ext cx="623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algn="ctr"/>
            <a:r>
              <a:rPr lang="ko-KR" altLang="en-US" sz="1200">
                <a:solidFill>
                  <a:srgbClr val="FF0000"/>
                </a:solidFill>
              </a:rPr>
              <a:t>통신</a:t>
            </a:r>
            <a:endParaRPr lang="en-US" altLang="ko-KR" sz="1200">
              <a:solidFill>
                <a:srgbClr val="FF0000"/>
              </a:solidFill>
            </a:endParaRPr>
          </a:p>
          <a:p>
            <a:pPr algn="ctr"/>
            <a:r>
              <a:rPr lang="en-US" altLang="ko-KR" sz="1200">
                <a:solidFill>
                  <a:srgbClr val="FF0000"/>
                </a:solidFill>
              </a:rPr>
              <a:t>(</a:t>
            </a:r>
            <a:r>
              <a:rPr lang="ko-KR" altLang="en-US" sz="1200">
                <a:solidFill>
                  <a:srgbClr val="FF0000"/>
                </a:solidFill>
              </a:rPr>
              <a:t>계획</a:t>
            </a:r>
            <a:r>
              <a:rPr lang="en-US" altLang="ko-KR" sz="120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2322" name="TextBox 5283">
            <a:extLst>
              <a:ext uri="{FF2B5EF4-FFF2-40B4-BE49-F238E27FC236}">
                <a16:creationId xmlns:a16="http://schemas.microsoft.com/office/drawing/2014/main" id="{2C17FE6F-1ECA-F72F-9819-011470E06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663" y="2463800"/>
            <a:ext cx="1169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r>
              <a:rPr lang="ko-KR" altLang="en-US" sz="1200">
                <a:solidFill>
                  <a:schemeClr val="tx1"/>
                </a:solidFill>
              </a:rPr>
              <a:t>아스콘</a:t>
            </a:r>
            <a:r>
              <a:rPr lang="en-US" altLang="ko-KR" sz="1200">
                <a:solidFill>
                  <a:schemeClr val="tx1"/>
                </a:solidFill>
              </a:rPr>
              <a:t>(2</a:t>
            </a:r>
            <a:r>
              <a:rPr lang="ko-KR" altLang="en-US" sz="1200">
                <a:solidFill>
                  <a:schemeClr val="tx1"/>
                </a:solidFill>
              </a:rPr>
              <a:t>차로</a:t>
            </a:r>
            <a:r>
              <a:rPr lang="en-US" altLang="ko-KR" sz="120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6" name="Text Box 93">
            <a:extLst>
              <a:ext uri="{FF2B5EF4-FFF2-40B4-BE49-F238E27FC236}">
                <a16:creationId xmlns:a16="http://schemas.microsoft.com/office/drawing/2014/main" id="{9AA934D4-D08E-83FE-ACE1-F3C48D938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60309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현 장 사 진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-3&gt; - 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endParaRPr kumimoji="1" lang="en-US" altLang="ko-KR" sz="2200" b="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>
            <a:extLst>
              <a:ext uri="{FF2B5EF4-FFF2-40B4-BE49-F238E27FC236}">
                <a16:creationId xmlns:a16="http://schemas.microsoft.com/office/drawing/2014/main" id="{59B6298C-625D-3F45-1442-383005E6D5FF}"/>
              </a:ext>
            </a:extLst>
          </p:cNvPr>
          <p:cNvSpPr/>
          <p:nvPr/>
        </p:nvSpPr>
        <p:spPr bwMode="gray">
          <a:xfrm>
            <a:off x="466725" y="765175"/>
            <a:ext cx="8137525" cy="5903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9pPr>
          </a:lstStyle>
          <a:p>
            <a:pPr algn="ctr">
              <a:defRPr/>
            </a:pPr>
            <a:endParaRPr lang="ko-KR" altLang="en-US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13315" name="TextBox 134">
            <a:extLst>
              <a:ext uri="{FF2B5EF4-FFF2-40B4-BE49-F238E27FC236}">
                <a16:creationId xmlns:a16="http://schemas.microsoft.com/office/drawing/2014/main" id="{AD468720-F1DF-01CE-F795-699B35C6C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3" y="809625"/>
            <a:ext cx="680085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1. </a:t>
            </a:r>
            <a:r>
              <a:rPr kumimoji="1" lang="ko-KR" altLang="en-US" sz="1200">
                <a:solidFill>
                  <a:srgbClr val="0033CC"/>
                </a:solidFill>
              </a:rPr>
              <a:t>공사 시간 </a:t>
            </a:r>
            <a:r>
              <a:rPr kumimoji="1" lang="en-US" altLang="ko-KR" sz="1200">
                <a:solidFill>
                  <a:srgbClr val="0033CC"/>
                </a:solidFill>
              </a:rPr>
              <a:t>:</a:t>
            </a:r>
            <a:r>
              <a:rPr kumimoji="1" lang="ko-KR" altLang="en-US" sz="1200" b="0">
                <a:solidFill>
                  <a:schemeClr val="tx2"/>
                </a:solidFill>
              </a:rPr>
              <a:t> 출</a:t>
            </a:r>
            <a:r>
              <a:rPr kumimoji="1" lang="en-US" altLang="ko-KR" sz="1200" b="0">
                <a:solidFill>
                  <a:schemeClr val="tx2"/>
                </a:solidFill>
              </a:rPr>
              <a:t>·</a:t>
            </a:r>
            <a:r>
              <a:rPr kumimoji="1" lang="ko-KR" altLang="en-US" sz="1200" b="0">
                <a:solidFill>
                  <a:schemeClr val="tx2"/>
                </a:solidFill>
              </a:rPr>
              <a:t>퇴근 시간 제외</a:t>
            </a:r>
            <a:r>
              <a:rPr kumimoji="1" lang="en-US" altLang="ko-KR" sz="1200" b="0">
                <a:solidFill>
                  <a:schemeClr val="tx2"/>
                </a:solidFill>
              </a:rPr>
              <a:t>(07:00~09:00, 17:00~19:00) </a:t>
            </a:r>
            <a:r>
              <a:rPr kumimoji="1" lang="ko-KR" altLang="en-US" sz="1200" b="0">
                <a:solidFill>
                  <a:schemeClr val="tx2"/>
                </a:solidFill>
              </a:rPr>
              <a:t>공휴일 및 토</a:t>
            </a:r>
            <a:r>
              <a:rPr kumimoji="1" lang="en-US" altLang="ko-KR" sz="1200" b="0">
                <a:solidFill>
                  <a:schemeClr val="tx2"/>
                </a:solidFill>
              </a:rPr>
              <a:t>·</a:t>
            </a:r>
            <a:r>
              <a:rPr kumimoji="1" lang="ko-KR" altLang="en-US" sz="1200" b="0">
                <a:solidFill>
                  <a:schemeClr val="tx2"/>
                </a:solidFill>
              </a:rPr>
              <a:t>일요일 제외</a:t>
            </a:r>
            <a:endParaRPr kumimoji="1" lang="en-US" altLang="ko-KR" sz="1200" b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2. </a:t>
            </a:r>
            <a:r>
              <a:rPr kumimoji="1" lang="ko-KR" altLang="en-US" sz="1200">
                <a:solidFill>
                  <a:srgbClr val="0033CC"/>
                </a:solidFill>
              </a:rPr>
              <a:t>공사 방법 </a:t>
            </a:r>
            <a:r>
              <a:rPr kumimoji="1" lang="en-US" altLang="ko-KR" sz="1200">
                <a:solidFill>
                  <a:srgbClr val="0033CC"/>
                </a:solidFill>
              </a:rPr>
              <a:t>:</a:t>
            </a:r>
            <a:r>
              <a:rPr kumimoji="1" lang="en-US" altLang="ko-KR" sz="1200" b="0">
                <a:solidFill>
                  <a:schemeClr val="tx2"/>
                </a:solidFill>
              </a:rPr>
              <a:t> 1</a:t>
            </a:r>
            <a:r>
              <a:rPr kumimoji="1" lang="ko-KR" altLang="en-US" sz="1200" b="0">
                <a:solidFill>
                  <a:schemeClr val="tx2"/>
                </a:solidFill>
              </a:rPr>
              <a:t>회 공사구간은 </a:t>
            </a:r>
            <a:r>
              <a:rPr kumimoji="1" lang="en-US" altLang="ko-KR" sz="1200" b="0">
                <a:solidFill>
                  <a:schemeClr val="tx2"/>
                </a:solidFill>
              </a:rPr>
              <a:t>10~30M</a:t>
            </a:r>
            <a:r>
              <a:rPr kumimoji="1" lang="ko-KR" altLang="en-US" sz="1200" b="0">
                <a:solidFill>
                  <a:schemeClr val="tx2"/>
                </a:solidFill>
              </a:rPr>
              <a:t>씩 나누어서 조립식간이흙막이 공법으로 굴착하며</a:t>
            </a:r>
            <a:r>
              <a:rPr kumimoji="1" lang="en-US" altLang="ko-KR" sz="1200" b="0">
                <a:solidFill>
                  <a:schemeClr val="tx2"/>
                </a:solidFill>
              </a:rPr>
              <a:t>,</a:t>
            </a:r>
            <a:r>
              <a:rPr kumimoji="1" lang="ko-KR" altLang="en-US" sz="1200" b="0">
                <a:solidFill>
                  <a:schemeClr val="tx2"/>
                </a:solidFill>
              </a:rPr>
              <a:t> </a:t>
            </a:r>
            <a:endParaRPr kumimoji="1" lang="en-US" altLang="ko-KR" sz="1200" b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 b="0">
                <a:solidFill>
                  <a:schemeClr val="tx2"/>
                </a:solidFill>
              </a:rPr>
              <a:t>                      1</a:t>
            </a:r>
            <a:r>
              <a:rPr kumimoji="1" lang="ko-KR" altLang="en-US" sz="1200" b="0">
                <a:solidFill>
                  <a:schemeClr val="tx2"/>
                </a:solidFill>
              </a:rPr>
              <a:t>차 시공 후 복구하여 </a:t>
            </a:r>
            <a:r>
              <a:rPr kumimoji="1" lang="en-US" altLang="ko-KR" sz="1200" b="0">
                <a:solidFill>
                  <a:schemeClr val="tx2"/>
                </a:solidFill>
              </a:rPr>
              <a:t>2</a:t>
            </a:r>
            <a:r>
              <a:rPr kumimoji="1" lang="ko-KR" altLang="en-US" sz="1200" b="0">
                <a:solidFill>
                  <a:schemeClr val="tx2"/>
                </a:solidFill>
              </a:rPr>
              <a:t>차 굴착 작업실시</a:t>
            </a: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3. </a:t>
            </a:r>
            <a:r>
              <a:rPr kumimoji="1" lang="ko-KR" altLang="en-US" sz="1200">
                <a:solidFill>
                  <a:srgbClr val="0033CC"/>
                </a:solidFill>
              </a:rPr>
              <a:t>교통 통제 방법</a:t>
            </a:r>
            <a:r>
              <a:rPr kumimoji="1" lang="en-US" altLang="ko-KR" sz="1200">
                <a:solidFill>
                  <a:srgbClr val="0033CC"/>
                </a:solidFill>
              </a:rPr>
              <a:t>(</a:t>
            </a:r>
            <a:r>
              <a:rPr kumimoji="1" lang="ko-KR" altLang="en-US" sz="1200">
                <a:solidFill>
                  <a:srgbClr val="0033CC"/>
                </a:solidFill>
              </a:rPr>
              <a:t>교통처리 계획도 삽입</a:t>
            </a:r>
            <a:r>
              <a:rPr kumimoji="1" lang="en-US" altLang="ko-KR" sz="1200">
                <a:solidFill>
                  <a:srgbClr val="0033CC"/>
                </a:solidFill>
              </a:rPr>
              <a:t>)</a:t>
            </a:r>
            <a:endParaRPr kumimoji="1" lang="ko-KR" altLang="en-US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 </a:t>
            </a:r>
            <a:endParaRPr lang="ko-KR" altLang="en-US" sz="1200"/>
          </a:p>
        </p:txBody>
      </p:sp>
      <p:grpSp>
        <p:nvGrpSpPr>
          <p:cNvPr id="13316" name="그룹 29">
            <a:extLst>
              <a:ext uri="{FF2B5EF4-FFF2-40B4-BE49-F238E27FC236}">
                <a16:creationId xmlns:a16="http://schemas.microsoft.com/office/drawing/2014/main" id="{E130ECD6-132A-69E9-50BC-328D47B40F23}"/>
              </a:ext>
            </a:extLst>
          </p:cNvPr>
          <p:cNvGrpSpPr>
            <a:grpSpLocks/>
          </p:cNvGrpSpPr>
          <p:nvPr/>
        </p:nvGrpSpPr>
        <p:grpSpPr bwMode="auto">
          <a:xfrm>
            <a:off x="3779838" y="2065338"/>
            <a:ext cx="1684337" cy="4460875"/>
            <a:chOff x="2170548" y="1563057"/>
            <a:chExt cx="1583484" cy="4194383"/>
          </a:xfrm>
        </p:grpSpPr>
        <p:sp>
          <p:nvSpPr>
            <p:cNvPr id="31" name="Freeform 669">
              <a:extLst>
                <a:ext uri="{FF2B5EF4-FFF2-40B4-BE49-F238E27FC236}">
                  <a16:creationId xmlns:a16="http://schemas.microsoft.com/office/drawing/2014/main" id="{332866A4-9827-03E6-A526-2AD33D73A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773" y="3007955"/>
              <a:ext cx="162676" cy="159714"/>
            </a:xfrm>
            <a:custGeom>
              <a:avLst/>
              <a:gdLst>
                <a:gd name="T0" fmla="*/ 0 w 110"/>
                <a:gd name="T1" fmla="*/ 2147483647 h 115"/>
                <a:gd name="T2" fmla="*/ 2147483647 w 110"/>
                <a:gd name="T3" fmla="*/ 2147483647 h 115"/>
                <a:gd name="T4" fmla="*/ 2147483647 w 110"/>
                <a:gd name="T5" fmla="*/ 0 h 115"/>
                <a:gd name="T6" fmla="*/ 0 w 110"/>
                <a:gd name="T7" fmla="*/ 2147483647 h 1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" h="115">
                  <a:moveTo>
                    <a:pt x="0" y="110"/>
                  </a:moveTo>
                  <a:lnTo>
                    <a:pt x="4" y="115"/>
                  </a:lnTo>
                  <a:lnTo>
                    <a:pt x="11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" name="Freeform 670">
              <a:extLst>
                <a:ext uri="{FF2B5EF4-FFF2-40B4-BE49-F238E27FC236}">
                  <a16:creationId xmlns:a16="http://schemas.microsoft.com/office/drawing/2014/main" id="{98D9E360-9B12-1078-05D5-DFE443CAE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743" y="3007955"/>
              <a:ext cx="159691" cy="159714"/>
            </a:xfrm>
            <a:custGeom>
              <a:avLst/>
              <a:gdLst>
                <a:gd name="T0" fmla="*/ 0 w 108"/>
                <a:gd name="T1" fmla="*/ 2147483647 h 115"/>
                <a:gd name="T2" fmla="*/ 2147483647 w 108"/>
                <a:gd name="T3" fmla="*/ 0 h 115"/>
                <a:gd name="T4" fmla="*/ 2147483647 w 108"/>
                <a:gd name="T5" fmla="*/ 2147483647 h 115"/>
                <a:gd name="T6" fmla="*/ 0 w 108"/>
                <a:gd name="T7" fmla="*/ 2147483647 h 1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115">
                  <a:moveTo>
                    <a:pt x="0" y="115"/>
                  </a:moveTo>
                  <a:lnTo>
                    <a:pt x="106" y="0"/>
                  </a:lnTo>
                  <a:lnTo>
                    <a:pt x="108" y="6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" name="Freeform 671">
              <a:extLst>
                <a:ext uri="{FF2B5EF4-FFF2-40B4-BE49-F238E27FC236}">
                  <a16:creationId xmlns:a16="http://schemas.microsoft.com/office/drawing/2014/main" id="{EC780D9B-D572-84CC-7016-11929311E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773" y="3007955"/>
              <a:ext cx="165661" cy="159714"/>
            </a:xfrm>
            <a:custGeom>
              <a:avLst/>
              <a:gdLst>
                <a:gd name="T0" fmla="*/ 0 w 112"/>
                <a:gd name="T1" fmla="*/ 2147483647 h 115"/>
                <a:gd name="T2" fmla="*/ 2147483647 w 112"/>
                <a:gd name="T3" fmla="*/ 2147483647 h 115"/>
                <a:gd name="T4" fmla="*/ 2147483647 w 112"/>
                <a:gd name="T5" fmla="*/ 2147483647 h 115"/>
                <a:gd name="T6" fmla="*/ 2147483647 w 112"/>
                <a:gd name="T7" fmla="*/ 0 h 115"/>
                <a:gd name="T8" fmla="*/ 0 w 112"/>
                <a:gd name="T9" fmla="*/ 2147483647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15">
                  <a:moveTo>
                    <a:pt x="0" y="110"/>
                  </a:moveTo>
                  <a:lnTo>
                    <a:pt x="4" y="115"/>
                  </a:lnTo>
                  <a:lnTo>
                    <a:pt x="112" y="6"/>
                  </a:lnTo>
                  <a:lnTo>
                    <a:pt x="110" y="0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" name="Freeform 672">
              <a:extLst>
                <a:ext uri="{FF2B5EF4-FFF2-40B4-BE49-F238E27FC236}">
                  <a16:creationId xmlns:a16="http://schemas.microsoft.com/office/drawing/2014/main" id="{3738FC32-6F3B-0667-ABFA-95D1D2F6B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4510" y="3007955"/>
              <a:ext cx="438779" cy="7463"/>
            </a:xfrm>
            <a:custGeom>
              <a:avLst/>
              <a:gdLst>
                <a:gd name="T0" fmla="*/ 0 w 299"/>
                <a:gd name="T1" fmla="*/ 0 h 6"/>
                <a:gd name="T2" fmla="*/ 2147483647 w 299"/>
                <a:gd name="T3" fmla="*/ 2147483647 h 6"/>
                <a:gd name="T4" fmla="*/ 2147483647 w 299"/>
                <a:gd name="T5" fmla="*/ 0 h 6"/>
                <a:gd name="T6" fmla="*/ 0 w 29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9" h="6">
                  <a:moveTo>
                    <a:pt x="0" y="0"/>
                  </a:moveTo>
                  <a:lnTo>
                    <a:pt x="2" y="6"/>
                  </a:lnTo>
                  <a:lnTo>
                    <a:pt x="2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" name="Freeform 673">
              <a:extLst>
                <a:ext uri="{FF2B5EF4-FFF2-40B4-BE49-F238E27FC236}">
                  <a16:creationId xmlns:a16="http://schemas.microsoft.com/office/drawing/2014/main" id="{4ABA0B14-513F-52C6-10DD-CBA0F62A8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495" y="3007955"/>
              <a:ext cx="435794" cy="7463"/>
            </a:xfrm>
            <a:custGeom>
              <a:avLst/>
              <a:gdLst>
                <a:gd name="T0" fmla="*/ 0 w 297"/>
                <a:gd name="T1" fmla="*/ 2147483647 h 6"/>
                <a:gd name="T2" fmla="*/ 2147483647 w 297"/>
                <a:gd name="T3" fmla="*/ 0 h 6"/>
                <a:gd name="T4" fmla="*/ 2147483647 w 297"/>
                <a:gd name="T5" fmla="*/ 2147483647 h 6"/>
                <a:gd name="T6" fmla="*/ 0 w 297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" h="6">
                  <a:moveTo>
                    <a:pt x="0" y="6"/>
                  </a:moveTo>
                  <a:lnTo>
                    <a:pt x="297" y="0"/>
                  </a:lnTo>
                  <a:lnTo>
                    <a:pt x="297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" name="Rectangle 674">
              <a:extLst>
                <a:ext uri="{FF2B5EF4-FFF2-40B4-BE49-F238E27FC236}">
                  <a16:creationId xmlns:a16="http://schemas.microsoft.com/office/drawing/2014/main" id="{FDA0B01E-7EC9-52AD-D377-AE91001BD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2867" y="2864659"/>
              <a:ext cx="428331" cy="129861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1pPr>
              <a:lvl2pPr marL="742950" indent="-28575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2pPr>
              <a:lvl3pPr marL="11430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3pPr>
              <a:lvl4pPr marL="16002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4pPr>
              <a:lvl5pPr marL="20574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kumimoji="1" lang="ko-KR" altLang="ko-KR" sz="900">
                  <a:solidFill>
                    <a:srgbClr val="FF0000"/>
                  </a:solidFill>
                  <a:ea typeface="HY울릉도M" charset="-127"/>
                </a:rPr>
                <a:t>공사구간</a:t>
              </a:r>
              <a:endParaRPr kumimoji="1" lang="ko-KR" altLang="ko-KR" sz="1400">
                <a:solidFill>
                  <a:schemeClr val="bg1"/>
                </a:solidFill>
                <a:ea typeface="HY울릉도M" charset="-127"/>
              </a:endParaRPr>
            </a:p>
          </p:txBody>
        </p:sp>
        <p:sp>
          <p:nvSpPr>
            <p:cNvPr id="39" name="Freeform 676">
              <a:extLst>
                <a:ext uri="{FF2B5EF4-FFF2-40B4-BE49-F238E27FC236}">
                  <a16:creationId xmlns:a16="http://schemas.microsoft.com/office/drawing/2014/main" id="{D62F7A7E-8730-E4D9-2210-BC50EFE96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4510" y="3007955"/>
              <a:ext cx="438779" cy="7463"/>
            </a:xfrm>
            <a:custGeom>
              <a:avLst/>
              <a:gdLst>
                <a:gd name="T0" fmla="*/ 0 w 299"/>
                <a:gd name="T1" fmla="*/ 0 h 6"/>
                <a:gd name="T2" fmla="*/ 2147483647 w 299"/>
                <a:gd name="T3" fmla="*/ 2147483647 h 6"/>
                <a:gd name="T4" fmla="*/ 2147483647 w 299"/>
                <a:gd name="T5" fmla="*/ 2147483647 h 6"/>
                <a:gd name="T6" fmla="*/ 2147483647 w 299"/>
                <a:gd name="T7" fmla="*/ 0 h 6"/>
                <a:gd name="T8" fmla="*/ 0 w 299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6">
                  <a:moveTo>
                    <a:pt x="0" y="0"/>
                  </a:moveTo>
                  <a:lnTo>
                    <a:pt x="2" y="6"/>
                  </a:lnTo>
                  <a:lnTo>
                    <a:pt x="299" y="6"/>
                  </a:lnTo>
                  <a:lnTo>
                    <a:pt x="29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" name="Freeform 680">
              <a:extLst>
                <a:ext uri="{FF2B5EF4-FFF2-40B4-BE49-F238E27FC236}">
                  <a16:creationId xmlns:a16="http://schemas.microsoft.com/office/drawing/2014/main" id="{FADD4685-35A3-0E2A-0753-BF8BBE74D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0341" y="3109456"/>
              <a:ext cx="74622" cy="70155"/>
            </a:xfrm>
            <a:custGeom>
              <a:avLst/>
              <a:gdLst>
                <a:gd name="T0" fmla="*/ 0 w 51"/>
                <a:gd name="T1" fmla="*/ 2147483647 h 50"/>
                <a:gd name="T2" fmla="*/ 2147483647 w 51"/>
                <a:gd name="T3" fmla="*/ 0 h 50"/>
                <a:gd name="T4" fmla="*/ 2147483647 w 51"/>
                <a:gd name="T5" fmla="*/ 2147483647 h 50"/>
                <a:gd name="T6" fmla="*/ 0 w 51"/>
                <a:gd name="T7" fmla="*/ 2147483647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0">
                  <a:moveTo>
                    <a:pt x="0" y="50"/>
                  </a:moveTo>
                  <a:lnTo>
                    <a:pt x="33" y="0"/>
                  </a:lnTo>
                  <a:lnTo>
                    <a:pt x="51" y="17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" name="Freeform 682">
              <a:extLst>
                <a:ext uri="{FF2B5EF4-FFF2-40B4-BE49-F238E27FC236}">
                  <a16:creationId xmlns:a16="http://schemas.microsoft.com/office/drawing/2014/main" id="{032B2E4F-35F1-02FE-1233-85803C3BF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0341" y="3109456"/>
              <a:ext cx="74622" cy="70155"/>
            </a:xfrm>
            <a:custGeom>
              <a:avLst/>
              <a:gdLst>
                <a:gd name="T0" fmla="*/ 0 w 51"/>
                <a:gd name="T1" fmla="*/ 2147483647 h 50"/>
                <a:gd name="T2" fmla="*/ 2147483647 w 51"/>
                <a:gd name="T3" fmla="*/ 0 h 50"/>
                <a:gd name="T4" fmla="*/ 2147483647 w 51"/>
                <a:gd name="T5" fmla="*/ 2147483647 h 50"/>
                <a:gd name="T6" fmla="*/ 0 w 51"/>
                <a:gd name="T7" fmla="*/ 2147483647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0">
                  <a:moveTo>
                    <a:pt x="0" y="50"/>
                  </a:moveTo>
                  <a:lnTo>
                    <a:pt x="33" y="0"/>
                  </a:lnTo>
                  <a:lnTo>
                    <a:pt x="51" y="17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" name="Line 1211">
              <a:extLst>
                <a:ext uri="{FF2B5EF4-FFF2-40B4-BE49-F238E27FC236}">
                  <a16:creationId xmlns:a16="http://schemas.microsoft.com/office/drawing/2014/main" id="{F183339B-D97D-6887-A364-7A12D7566B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1840" y="4311049"/>
              <a:ext cx="447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" name="Line 1212">
              <a:extLst>
                <a:ext uri="{FF2B5EF4-FFF2-40B4-BE49-F238E27FC236}">
                  <a16:creationId xmlns:a16="http://schemas.microsoft.com/office/drawing/2014/main" id="{DE69FA8B-DA8F-87A6-F3A4-210DD5DC21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9302" y="4314034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" name="Line 1213">
              <a:extLst>
                <a:ext uri="{FF2B5EF4-FFF2-40B4-BE49-F238E27FC236}">
                  <a16:creationId xmlns:a16="http://schemas.microsoft.com/office/drawing/2014/main" id="{93ADD9B1-5765-20B8-A444-DE7CD12090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1840" y="4320005"/>
              <a:ext cx="4478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" name="Line 1214">
              <a:extLst>
                <a:ext uri="{FF2B5EF4-FFF2-40B4-BE49-F238E27FC236}">
                  <a16:creationId xmlns:a16="http://schemas.microsoft.com/office/drawing/2014/main" id="{732D7C58-7FAD-4D7B-442A-4E4D697F62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5870" y="4327469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" name="Line 1215">
              <a:extLst>
                <a:ext uri="{FF2B5EF4-FFF2-40B4-BE49-F238E27FC236}">
                  <a16:creationId xmlns:a16="http://schemas.microsoft.com/office/drawing/2014/main" id="{50B8B5C3-419B-3EE2-287D-AD75C7AE63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85423" y="4305078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" name="Freeform 1216">
              <a:extLst>
                <a:ext uri="{FF2B5EF4-FFF2-40B4-BE49-F238E27FC236}">
                  <a16:creationId xmlns:a16="http://schemas.microsoft.com/office/drawing/2014/main" id="{2E3168DB-F53C-2B12-8ED5-C5E9C4B77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438" y="4305078"/>
              <a:ext cx="2985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" name="Line 1217">
              <a:extLst>
                <a:ext uri="{FF2B5EF4-FFF2-40B4-BE49-F238E27FC236}">
                  <a16:creationId xmlns:a16="http://schemas.microsoft.com/office/drawing/2014/main" id="{5E163908-92A4-A96B-2362-44FAB862E5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5423" y="4305078"/>
              <a:ext cx="746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" name="Freeform 1218">
              <a:extLst>
                <a:ext uri="{FF2B5EF4-FFF2-40B4-BE49-F238E27FC236}">
                  <a16:creationId xmlns:a16="http://schemas.microsoft.com/office/drawing/2014/main" id="{BE2EE301-1735-3FDC-1FB5-C4A6D654A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4308064"/>
              <a:ext cx="2985" cy="2985"/>
            </a:xfrm>
            <a:custGeom>
              <a:avLst/>
              <a:gdLst>
                <a:gd name="T0" fmla="*/ 0 w 2"/>
                <a:gd name="T1" fmla="*/ 0 h 3"/>
                <a:gd name="T2" fmla="*/ 2147483647 w 2"/>
                <a:gd name="T3" fmla="*/ 2147483647 h 3"/>
                <a:gd name="T4" fmla="*/ 0 w 2"/>
                <a:gd name="T5" fmla="*/ 2147483647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" name="Freeform 1219">
              <a:extLst>
                <a:ext uri="{FF2B5EF4-FFF2-40B4-BE49-F238E27FC236}">
                  <a16:creationId xmlns:a16="http://schemas.microsoft.com/office/drawing/2014/main" id="{04B50B7F-25C2-8F24-7DE0-31C842AA6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870" y="4320005"/>
              <a:ext cx="0" cy="7464"/>
            </a:xfrm>
            <a:custGeom>
              <a:avLst/>
              <a:gdLst>
                <a:gd name="T0" fmla="*/ 0 h 5"/>
                <a:gd name="T1" fmla="*/ 2147483647 h 5"/>
                <a:gd name="T2" fmla="*/ 2147483647 h 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" name="Freeform 1220">
              <a:extLst>
                <a:ext uri="{FF2B5EF4-FFF2-40B4-BE49-F238E27FC236}">
                  <a16:creationId xmlns:a16="http://schemas.microsoft.com/office/drawing/2014/main" id="{5962ED0E-4A8C-B938-3FF9-22371641B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4288660"/>
              <a:ext cx="32834" cy="19404"/>
            </a:xfrm>
            <a:custGeom>
              <a:avLst/>
              <a:gdLst>
                <a:gd name="T0" fmla="*/ 0 w 22"/>
                <a:gd name="T1" fmla="*/ 2147483647 h 13"/>
                <a:gd name="T2" fmla="*/ 0 w 22"/>
                <a:gd name="T3" fmla="*/ 2147483647 h 13"/>
                <a:gd name="T4" fmla="*/ 0 w 22"/>
                <a:gd name="T5" fmla="*/ 2147483647 h 13"/>
                <a:gd name="T6" fmla="*/ 2147483647 w 22"/>
                <a:gd name="T7" fmla="*/ 2147483647 h 13"/>
                <a:gd name="T8" fmla="*/ 2147483647 w 22"/>
                <a:gd name="T9" fmla="*/ 2147483647 h 13"/>
                <a:gd name="T10" fmla="*/ 2147483647 w 22"/>
                <a:gd name="T11" fmla="*/ 2147483647 h 13"/>
                <a:gd name="T12" fmla="*/ 2147483647 w 22"/>
                <a:gd name="T13" fmla="*/ 2147483647 h 13"/>
                <a:gd name="T14" fmla="*/ 2147483647 w 22"/>
                <a:gd name="T15" fmla="*/ 2147483647 h 13"/>
                <a:gd name="T16" fmla="*/ 2147483647 w 22"/>
                <a:gd name="T17" fmla="*/ 2147483647 h 13"/>
                <a:gd name="T18" fmla="*/ 2147483647 w 22"/>
                <a:gd name="T19" fmla="*/ 0 h 13"/>
                <a:gd name="T20" fmla="*/ 2147483647 w 22"/>
                <a:gd name="T21" fmla="*/ 0 h 13"/>
                <a:gd name="T22" fmla="*/ 2147483647 w 22"/>
                <a:gd name="T23" fmla="*/ 2147483647 h 13"/>
                <a:gd name="T24" fmla="*/ 2147483647 w 22"/>
                <a:gd name="T25" fmla="*/ 2147483647 h 13"/>
                <a:gd name="T26" fmla="*/ 2147483647 w 22"/>
                <a:gd name="T27" fmla="*/ 2147483647 h 13"/>
                <a:gd name="T28" fmla="*/ 2147483647 w 22"/>
                <a:gd name="T29" fmla="*/ 2147483647 h 13"/>
                <a:gd name="T30" fmla="*/ 2147483647 w 22"/>
                <a:gd name="T31" fmla="*/ 2147483647 h 13"/>
                <a:gd name="T32" fmla="*/ 2147483647 w 22"/>
                <a:gd name="T33" fmla="*/ 2147483647 h 13"/>
                <a:gd name="T34" fmla="*/ 2147483647 w 22"/>
                <a:gd name="T35" fmla="*/ 2147483647 h 13"/>
                <a:gd name="T36" fmla="*/ 2147483647 w 22"/>
                <a:gd name="T37" fmla="*/ 2147483647 h 13"/>
                <a:gd name="T38" fmla="*/ 2147483647 w 22"/>
                <a:gd name="T39" fmla="*/ 2147483647 h 13"/>
                <a:gd name="T40" fmla="*/ 2147483647 w 22"/>
                <a:gd name="T41" fmla="*/ 2147483647 h 1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" h="13">
                  <a:moveTo>
                    <a:pt x="0" y="11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6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2" y="1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" name="Line 1221">
              <a:extLst>
                <a:ext uri="{FF2B5EF4-FFF2-40B4-BE49-F238E27FC236}">
                  <a16:creationId xmlns:a16="http://schemas.microsoft.com/office/drawing/2014/main" id="{2E9917DE-1952-FEA9-CD8E-E56EF8C9B4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8408" y="4308064"/>
              <a:ext cx="4328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" name="Line 1222">
              <a:extLst>
                <a:ext uri="{FF2B5EF4-FFF2-40B4-BE49-F238E27FC236}">
                  <a16:creationId xmlns:a16="http://schemas.microsoft.com/office/drawing/2014/main" id="{5217595F-1F52-50BB-A94A-5531B19C72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25719" y="4308064"/>
              <a:ext cx="597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4" name="Freeform 1223">
              <a:extLst>
                <a:ext uri="{FF2B5EF4-FFF2-40B4-BE49-F238E27FC236}">
                  <a16:creationId xmlns:a16="http://schemas.microsoft.com/office/drawing/2014/main" id="{14D28151-E824-352A-D875-9EAA76C70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4363293"/>
              <a:ext cx="4477" cy="7463"/>
            </a:xfrm>
            <a:custGeom>
              <a:avLst/>
              <a:gdLst>
                <a:gd name="T0" fmla="*/ 2147483647 w 3"/>
                <a:gd name="T1" fmla="*/ 0 h 5"/>
                <a:gd name="T2" fmla="*/ 0 w 3"/>
                <a:gd name="T3" fmla="*/ 2147483647 h 5"/>
                <a:gd name="T4" fmla="*/ 0 w 3"/>
                <a:gd name="T5" fmla="*/ 2147483647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0" y="2"/>
                  </a:lnTo>
                  <a:lnTo>
                    <a:pt x="0" y="5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5" name="Line 1224">
              <a:extLst>
                <a:ext uri="{FF2B5EF4-FFF2-40B4-BE49-F238E27FC236}">
                  <a16:creationId xmlns:a16="http://schemas.microsoft.com/office/drawing/2014/main" id="{7E46EEF0-7A92-A2C6-1115-9A839B275C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6317" y="4330454"/>
              <a:ext cx="11940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" name="Line 1225">
              <a:extLst>
                <a:ext uri="{FF2B5EF4-FFF2-40B4-BE49-F238E27FC236}">
                  <a16:creationId xmlns:a16="http://schemas.microsoft.com/office/drawing/2014/main" id="{2BE317D4-303A-DC0F-6AB6-587466C69C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6317" y="4334932"/>
              <a:ext cx="5970" cy="104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" name="Line 1226">
              <a:extLst>
                <a:ext uri="{FF2B5EF4-FFF2-40B4-BE49-F238E27FC236}">
                  <a16:creationId xmlns:a16="http://schemas.microsoft.com/office/drawing/2014/main" id="{1BE574CB-A10D-0788-21C0-90479D5743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8257" y="4330454"/>
              <a:ext cx="746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" name="Line 1227">
              <a:extLst>
                <a:ext uri="{FF2B5EF4-FFF2-40B4-BE49-F238E27FC236}">
                  <a16:creationId xmlns:a16="http://schemas.microsoft.com/office/drawing/2014/main" id="{032B05AC-9F3E-5C00-E0DA-3217D29989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2287" y="4331946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" name="Freeform 1228">
              <a:extLst>
                <a:ext uri="{FF2B5EF4-FFF2-40B4-BE49-F238E27FC236}">
                  <a16:creationId xmlns:a16="http://schemas.microsoft.com/office/drawing/2014/main" id="{D04DEBAE-48EF-6E48-F148-4A66DD2BB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870" y="4330454"/>
              <a:ext cx="13432" cy="23883"/>
            </a:xfrm>
            <a:custGeom>
              <a:avLst/>
              <a:gdLst>
                <a:gd name="T0" fmla="*/ 2147483647 w 9"/>
                <a:gd name="T1" fmla="*/ 2147483647 h 18"/>
                <a:gd name="T2" fmla="*/ 2147483647 w 9"/>
                <a:gd name="T3" fmla="*/ 2147483647 h 18"/>
                <a:gd name="T4" fmla="*/ 0 w 9"/>
                <a:gd name="T5" fmla="*/ 2147483647 h 18"/>
                <a:gd name="T6" fmla="*/ 2147483647 w 9"/>
                <a:gd name="T7" fmla="*/ 2147483647 h 18"/>
                <a:gd name="T8" fmla="*/ 2147483647 w 9"/>
                <a:gd name="T9" fmla="*/ 2147483647 h 18"/>
                <a:gd name="T10" fmla="*/ 2147483647 w 9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8">
                  <a:moveTo>
                    <a:pt x="7" y="7"/>
                  </a:moveTo>
                  <a:lnTo>
                    <a:pt x="4" y="9"/>
                  </a:lnTo>
                  <a:lnTo>
                    <a:pt x="0" y="18"/>
                  </a:lnTo>
                  <a:lnTo>
                    <a:pt x="4" y="9"/>
                  </a:lnTo>
                  <a:lnTo>
                    <a:pt x="7" y="4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" name="Line 1229">
              <a:extLst>
                <a:ext uri="{FF2B5EF4-FFF2-40B4-BE49-F238E27FC236}">
                  <a16:creationId xmlns:a16="http://schemas.microsoft.com/office/drawing/2014/main" id="{9723FD3C-E8CB-7F7D-71FE-6CD30D7B62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6317" y="4345381"/>
              <a:ext cx="0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" name="Freeform 1230">
              <a:extLst>
                <a:ext uri="{FF2B5EF4-FFF2-40B4-BE49-F238E27FC236}">
                  <a16:creationId xmlns:a16="http://schemas.microsoft.com/office/drawing/2014/main" id="{A1435F0D-B411-5E08-A218-E98B59251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870" y="4327469"/>
              <a:ext cx="10448" cy="20897"/>
            </a:xfrm>
            <a:custGeom>
              <a:avLst/>
              <a:gdLst>
                <a:gd name="T0" fmla="*/ 0 w 7"/>
                <a:gd name="T1" fmla="*/ 2147483647 h 15"/>
                <a:gd name="T2" fmla="*/ 2147483647 w 7"/>
                <a:gd name="T3" fmla="*/ 2147483647 h 15"/>
                <a:gd name="T4" fmla="*/ 2147483647 w 7"/>
                <a:gd name="T5" fmla="*/ 2147483647 h 15"/>
                <a:gd name="T6" fmla="*/ 2147483647 w 7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2" y="11"/>
                  </a:lnTo>
                  <a:lnTo>
                    <a:pt x="4" y="6"/>
                  </a:lnTo>
                  <a:lnTo>
                    <a:pt x="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" name="Line 1231">
              <a:extLst>
                <a:ext uri="{FF2B5EF4-FFF2-40B4-BE49-F238E27FC236}">
                  <a16:creationId xmlns:a16="http://schemas.microsoft.com/office/drawing/2014/main" id="{F03F4B0C-B22D-C77A-1A43-24F720CC52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1840" y="4331946"/>
              <a:ext cx="746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" name="Freeform 1232">
              <a:extLst>
                <a:ext uri="{FF2B5EF4-FFF2-40B4-BE49-F238E27FC236}">
                  <a16:creationId xmlns:a16="http://schemas.microsoft.com/office/drawing/2014/main" id="{947FF547-0932-ED8F-3A1B-2A8E0B5E3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4354337"/>
              <a:ext cx="2985" cy="8956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2147483647 h 6"/>
                <a:gd name="T4" fmla="*/ 2147483647 w 2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" name="Line 1233">
              <a:extLst>
                <a:ext uri="{FF2B5EF4-FFF2-40B4-BE49-F238E27FC236}">
                  <a16:creationId xmlns:a16="http://schemas.microsoft.com/office/drawing/2014/main" id="{341B376C-6D9D-311A-33FB-2A2969100F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2885" y="4348366"/>
              <a:ext cx="2985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" name="Line 1234">
              <a:extLst>
                <a:ext uri="{FF2B5EF4-FFF2-40B4-BE49-F238E27FC236}">
                  <a16:creationId xmlns:a16="http://schemas.microsoft.com/office/drawing/2014/main" id="{35D66B60-D494-9F15-153D-5E5FAE16BA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8408" y="4373741"/>
              <a:ext cx="4477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" name="Freeform 1235">
              <a:extLst>
                <a:ext uri="{FF2B5EF4-FFF2-40B4-BE49-F238E27FC236}">
                  <a16:creationId xmlns:a16="http://schemas.microsoft.com/office/drawing/2014/main" id="{C846C795-C76B-9E1D-DD32-1EAABBA3A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438" y="4394638"/>
              <a:ext cx="2985" cy="19405"/>
            </a:xfrm>
            <a:custGeom>
              <a:avLst/>
              <a:gdLst>
                <a:gd name="T0" fmla="*/ 2147483647 w 2"/>
                <a:gd name="T1" fmla="*/ 0 h 14"/>
                <a:gd name="T2" fmla="*/ 2147483647 w 2"/>
                <a:gd name="T3" fmla="*/ 2147483647 h 14"/>
                <a:gd name="T4" fmla="*/ 0 w 2"/>
                <a:gd name="T5" fmla="*/ 2147483647 h 14"/>
                <a:gd name="T6" fmla="*/ 2147483647 w 2"/>
                <a:gd name="T7" fmla="*/ 2147483647 h 14"/>
                <a:gd name="T8" fmla="*/ 2147483647 w 2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4">
                  <a:moveTo>
                    <a:pt x="2" y="0"/>
                  </a:moveTo>
                  <a:lnTo>
                    <a:pt x="2" y="3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" name="Freeform 1236">
              <a:extLst>
                <a:ext uri="{FF2B5EF4-FFF2-40B4-BE49-F238E27FC236}">
                  <a16:creationId xmlns:a16="http://schemas.microsoft.com/office/drawing/2014/main" id="{B2B36FB0-3F17-3D3A-B367-AABBC093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4370756"/>
              <a:ext cx="4477" cy="5971"/>
            </a:xfrm>
            <a:custGeom>
              <a:avLst/>
              <a:gdLst>
                <a:gd name="T0" fmla="*/ 0 w 3"/>
                <a:gd name="T1" fmla="*/ 2147483647 h 4"/>
                <a:gd name="T2" fmla="*/ 2147483647 w 3"/>
                <a:gd name="T3" fmla="*/ 2147483647 h 4"/>
                <a:gd name="T4" fmla="*/ 2147483647 w 3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" name="Line 1237">
              <a:extLst>
                <a:ext uri="{FF2B5EF4-FFF2-40B4-BE49-F238E27FC236}">
                  <a16:creationId xmlns:a16="http://schemas.microsoft.com/office/drawing/2014/main" id="{DAAC216D-8FC1-2826-07A4-F3743E3D6F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5870" y="4388668"/>
              <a:ext cx="597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" name="Freeform 1238">
              <a:extLst>
                <a:ext uri="{FF2B5EF4-FFF2-40B4-BE49-F238E27FC236}">
                  <a16:creationId xmlns:a16="http://schemas.microsoft.com/office/drawing/2014/main" id="{2935471D-E79B-44C9-213D-56542DF75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9006" y="4363293"/>
              <a:ext cx="37312" cy="22389"/>
            </a:xfrm>
            <a:custGeom>
              <a:avLst/>
              <a:gdLst>
                <a:gd name="T0" fmla="*/ 2147483647 w 25"/>
                <a:gd name="T1" fmla="*/ 0 h 16"/>
                <a:gd name="T2" fmla="*/ 2147483647 w 25"/>
                <a:gd name="T3" fmla="*/ 2147483647 h 16"/>
                <a:gd name="T4" fmla="*/ 2147483647 w 25"/>
                <a:gd name="T5" fmla="*/ 2147483647 h 16"/>
                <a:gd name="T6" fmla="*/ 2147483647 w 25"/>
                <a:gd name="T7" fmla="*/ 2147483647 h 16"/>
                <a:gd name="T8" fmla="*/ 0 w 2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6">
                  <a:moveTo>
                    <a:pt x="25" y="0"/>
                  </a:moveTo>
                  <a:lnTo>
                    <a:pt x="20" y="7"/>
                  </a:lnTo>
                  <a:lnTo>
                    <a:pt x="9" y="11"/>
                  </a:lnTo>
                  <a:lnTo>
                    <a:pt x="2" y="14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" name="Line 1239">
              <a:extLst>
                <a:ext uri="{FF2B5EF4-FFF2-40B4-BE49-F238E27FC236}">
                  <a16:creationId xmlns:a16="http://schemas.microsoft.com/office/drawing/2014/main" id="{C9A00FF7-CEC1-BE26-4FBB-4E7849C893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8408" y="4370756"/>
              <a:ext cx="4477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" name="Line 1240">
              <a:extLst>
                <a:ext uri="{FF2B5EF4-FFF2-40B4-BE49-F238E27FC236}">
                  <a16:creationId xmlns:a16="http://schemas.microsoft.com/office/drawing/2014/main" id="{14A21E8E-F90B-4CB1-0CFB-AC5E1BDE2D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2885" y="4363293"/>
              <a:ext cx="0" cy="74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" name="Line 1241">
              <a:extLst>
                <a:ext uri="{FF2B5EF4-FFF2-40B4-BE49-F238E27FC236}">
                  <a16:creationId xmlns:a16="http://schemas.microsoft.com/office/drawing/2014/main" id="{38231C7F-8DEE-5EBC-2408-D4110C0149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9302" y="4360307"/>
              <a:ext cx="895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" name="Freeform 1242">
              <a:extLst>
                <a:ext uri="{FF2B5EF4-FFF2-40B4-BE49-F238E27FC236}">
                  <a16:creationId xmlns:a16="http://schemas.microsoft.com/office/drawing/2014/main" id="{CAED60C8-8505-3AE3-B6EB-A33E13830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331946"/>
              <a:ext cx="2985" cy="38809"/>
            </a:xfrm>
            <a:custGeom>
              <a:avLst/>
              <a:gdLst>
                <a:gd name="T0" fmla="*/ 2147483647 w 2"/>
                <a:gd name="T1" fmla="*/ 2147483647 h 27"/>
                <a:gd name="T2" fmla="*/ 2147483647 w 2"/>
                <a:gd name="T3" fmla="*/ 2147483647 h 27"/>
                <a:gd name="T4" fmla="*/ 2147483647 w 2"/>
                <a:gd name="T5" fmla="*/ 2147483647 h 27"/>
                <a:gd name="T6" fmla="*/ 2147483647 w 2"/>
                <a:gd name="T7" fmla="*/ 2147483647 h 27"/>
                <a:gd name="T8" fmla="*/ 0 w 2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7">
                  <a:moveTo>
                    <a:pt x="2" y="27"/>
                  </a:moveTo>
                  <a:lnTo>
                    <a:pt x="2" y="16"/>
                  </a:lnTo>
                  <a:lnTo>
                    <a:pt x="2" y="11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" name="Freeform 1243">
              <a:extLst>
                <a:ext uri="{FF2B5EF4-FFF2-40B4-BE49-F238E27FC236}">
                  <a16:creationId xmlns:a16="http://schemas.microsoft.com/office/drawing/2014/main" id="{85A18868-3772-9640-2F4A-01DB6C26E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342395"/>
              <a:ext cx="2985" cy="17912"/>
            </a:xfrm>
            <a:custGeom>
              <a:avLst/>
              <a:gdLst>
                <a:gd name="T0" fmla="*/ 2147483647 w 2"/>
                <a:gd name="T1" fmla="*/ 2147483647 h 13"/>
                <a:gd name="T2" fmla="*/ 2147483647 w 2"/>
                <a:gd name="T3" fmla="*/ 2147483647 h 13"/>
                <a:gd name="T4" fmla="*/ 0 w 2"/>
                <a:gd name="T5" fmla="*/ 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3">
                  <a:moveTo>
                    <a:pt x="2" y="13"/>
                  </a:move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" name="Line 1244">
              <a:extLst>
                <a:ext uri="{FF2B5EF4-FFF2-40B4-BE49-F238E27FC236}">
                  <a16:creationId xmlns:a16="http://schemas.microsoft.com/office/drawing/2014/main" id="{BF47F429-9598-80A0-D20B-6CBA0C05D0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28704" y="4394638"/>
              <a:ext cx="0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" name="Line 1245">
              <a:extLst>
                <a:ext uri="{FF2B5EF4-FFF2-40B4-BE49-F238E27FC236}">
                  <a16:creationId xmlns:a16="http://schemas.microsoft.com/office/drawing/2014/main" id="{E6AF9F76-E4A8-FBF3-9F02-CD9C8AB1DF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18257" y="4373741"/>
              <a:ext cx="7462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" name="Line 1246">
              <a:extLst>
                <a:ext uri="{FF2B5EF4-FFF2-40B4-BE49-F238E27FC236}">
                  <a16:creationId xmlns:a16="http://schemas.microsoft.com/office/drawing/2014/main" id="{1E91BC71-AEFC-3E8C-368D-07F13104CB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28704" y="4370756"/>
              <a:ext cx="2985" cy="2388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" name="Line 1247">
              <a:extLst>
                <a:ext uri="{FF2B5EF4-FFF2-40B4-BE49-F238E27FC236}">
                  <a16:creationId xmlns:a16="http://schemas.microsoft.com/office/drawing/2014/main" id="{83AB9C51-69A5-45D3-FF96-0E0985190A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25719" y="4360307"/>
              <a:ext cx="5970" cy="134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" name="Line 1248">
              <a:extLst>
                <a:ext uri="{FF2B5EF4-FFF2-40B4-BE49-F238E27FC236}">
                  <a16:creationId xmlns:a16="http://schemas.microsoft.com/office/drawing/2014/main" id="{705DDDCA-14BD-E913-7D28-1E96FD42E2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1840" y="4382697"/>
              <a:ext cx="16417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" name="Line 1249">
              <a:extLst>
                <a:ext uri="{FF2B5EF4-FFF2-40B4-BE49-F238E27FC236}">
                  <a16:creationId xmlns:a16="http://schemas.microsoft.com/office/drawing/2014/main" id="{9CEB0E1A-029A-6F25-0028-5E8EDF5B7C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25719" y="4330454"/>
              <a:ext cx="2985" cy="149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" name="Line 1250">
              <a:extLst>
                <a:ext uri="{FF2B5EF4-FFF2-40B4-BE49-F238E27FC236}">
                  <a16:creationId xmlns:a16="http://schemas.microsoft.com/office/drawing/2014/main" id="{C0F00FA2-F8F7-161D-5ECF-85579589D1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22734" y="4334932"/>
              <a:ext cx="5970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" name="Line 1251">
              <a:extLst>
                <a:ext uri="{FF2B5EF4-FFF2-40B4-BE49-F238E27FC236}">
                  <a16:creationId xmlns:a16="http://schemas.microsoft.com/office/drawing/2014/main" id="{BE96AA7C-DFDC-4830-3CAD-01C2D4243B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7066" y="4391653"/>
              <a:ext cx="447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" name="Freeform 1252">
              <a:extLst>
                <a:ext uri="{FF2B5EF4-FFF2-40B4-BE49-F238E27FC236}">
                  <a16:creationId xmlns:a16="http://schemas.microsoft.com/office/drawing/2014/main" id="{8D84A3F7-A49B-41D1-74E2-369BBE574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4422999"/>
              <a:ext cx="7462" cy="5971"/>
            </a:xfrm>
            <a:custGeom>
              <a:avLst/>
              <a:gdLst>
                <a:gd name="T0" fmla="*/ 2147483647 w 5"/>
                <a:gd name="T1" fmla="*/ 2147483647 h 5"/>
                <a:gd name="T2" fmla="*/ 0 w 5"/>
                <a:gd name="T3" fmla="*/ 0 h 5"/>
                <a:gd name="T4" fmla="*/ 2147483647 w 5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" name="Freeform 1253">
              <a:extLst>
                <a:ext uri="{FF2B5EF4-FFF2-40B4-BE49-F238E27FC236}">
                  <a16:creationId xmlns:a16="http://schemas.microsoft.com/office/drawing/2014/main" id="{BFAA99C3-ED43-C275-AADF-5BA90CC4B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423" y="4420014"/>
              <a:ext cx="2985" cy="2985"/>
            </a:xfrm>
            <a:custGeom>
              <a:avLst/>
              <a:gdLst>
                <a:gd name="T0" fmla="*/ 2147483647 w 2"/>
                <a:gd name="T1" fmla="*/ 2147483647 h 2"/>
                <a:gd name="T2" fmla="*/ 0 w 2"/>
                <a:gd name="T3" fmla="*/ 0 h 2"/>
                <a:gd name="T4" fmla="*/ 2147483647 w 2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" name="Line 1254">
              <a:extLst>
                <a:ext uri="{FF2B5EF4-FFF2-40B4-BE49-F238E27FC236}">
                  <a16:creationId xmlns:a16="http://schemas.microsoft.com/office/drawing/2014/main" id="{C1442756-2CB8-631C-26F2-086A0EC548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6317" y="4425985"/>
              <a:ext cx="597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" name="Freeform 1255">
              <a:extLst>
                <a:ext uri="{FF2B5EF4-FFF2-40B4-BE49-F238E27FC236}">
                  <a16:creationId xmlns:a16="http://schemas.microsoft.com/office/drawing/2014/main" id="{1868CBAE-72D9-ED51-E2A7-86DA53970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425985"/>
              <a:ext cx="10447" cy="19404"/>
            </a:xfrm>
            <a:custGeom>
              <a:avLst/>
              <a:gdLst>
                <a:gd name="T0" fmla="*/ 2147483647 w 7"/>
                <a:gd name="T1" fmla="*/ 2147483647 h 13"/>
                <a:gd name="T2" fmla="*/ 2147483647 w 7"/>
                <a:gd name="T3" fmla="*/ 2147483647 h 13"/>
                <a:gd name="T4" fmla="*/ 2147483647 w 7"/>
                <a:gd name="T5" fmla="*/ 2147483647 h 13"/>
                <a:gd name="T6" fmla="*/ 2147483647 w 7"/>
                <a:gd name="T7" fmla="*/ 0 h 13"/>
                <a:gd name="T8" fmla="*/ 2147483647 w 7"/>
                <a:gd name="T9" fmla="*/ 0 h 13"/>
                <a:gd name="T10" fmla="*/ 0 w 7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13">
                  <a:moveTo>
                    <a:pt x="4" y="13"/>
                  </a:moveTo>
                  <a:lnTo>
                    <a:pt x="4" y="8"/>
                  </a:lnTo>
                  <a:lnTo>
                    <a:pt x="7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" name="Freeform 1256">
              <a:extLst>
                <a:ext uri="{FF2B5EF4-FFF2-40B4-BE49-F238E27FC236}">
                  <a16:creationId xmlns:a16="http://schemas.microsoft.com/office/drawing/2014/main" id="{2129D511-98F3-DD2D-55EA-A54A6BCE5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4400609"/>
              <a:ext cx="11940" cy="5971"/>
            </a:xfrm>
            <a:custGeom>
              <a:avLst/>
              <a:gdLst>
                <a:gd name="T0" fmla="*/ 2147483647 w 9"/>
                <a:gd name="T1" fmla="*/ 0 h 4"/>
                <a:gd name="T2" fmla="*/ 2147483647 w 9"/>
                <a:gd name="T3" fmla="*/ 2147483647 h 4"/>
                <a:gd name="T4" fmla="*/ 2147483647 w 9"/>
                <a:gd name="T5" fmla="*/ 2147483647 h 4"/>
                <a:gd name="T6" fmla="*/ 2147483647 w 9"/>
                <a:gd name="T7" fmla="*/ 2147483647 h 4"/>
                <a:gd name="T8" fmla="*/ 0 w 9"/>
                <a:gd name="T9" fmla="*/ 2147483647 h 4"/>
                <a:gd name="T10" fmla="*/ 2147483647 w 9"/>
                <a:gd name="T11" fmla="*/ 2147483647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lnTo>
                    <a:pt x="9" y="2"/>
                  </a:lnTo>
                  <a:lnTo>
                    <a:pt x="5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" name="Freeform 1257">
              <a:extLst>
                <a:ext uri="{FF2B5EF4-FFF2-40B4-BE49-F238E27FC236}">
                  <a16:creationId xmlns:a16="http://schemas.microsoft.com/office/drawing/2014/main" id="{634DDF24-F7D6-95F3-8CA7-A81FB77A7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6021" y="4388668"/>
              <a:ext cx="2985" cy="11941"/>
            </a:xfrm>
            <a:custGeom>
              <a:avLst/>
              <a:gdLst>
                <a:gd name="T0" fmla="*/ 0 w 2"/>
                <a:gd name="T1" fmla="*/ 0 h 9"/>
                <a:gd name="T2" fmla="*/ 2147483647 w 2"/>
                <a:gd name="T3" fmla="*/ 2147483647 h 9"/>
                <a:gd name="T4" fmla="*/ 0 w 2"/>
                <a:gd name="T5" fmla="*/ 2147483647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2" y="7"/>
                  </a:lnTo>
                  <a:lnTo>
                    <a:pt x="0" y="9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" name="Line 1258">
              <a:extLst>
                <a:ext uri="{FF2B5EF4-FFF2-40B4-BE49-F238E27FC236}">
                  <a16:creationId xmlns:a16="http://schemas.microsoft.com/office/drawing/2014/main" id="{2D4FADDF-616B-E210-F966-5631842736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9006" y="4399117"/>
              <a:ext cx="2985" cy="149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" name="Line 1259">
              <a:extLst>
                <a:ext uri="{FF2B5EF4-FFF2-40B4-BE49-F238E27FC236}">
                  <a16:creationId xmlns:a16="http://schemas.microsoft.com/office/drawing/2014/main" id="{526864BE-DA14-1C31-8BC1-E4600F6FA5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61544" y="4388668"/>
              <a:ext cx="4477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" name="Line 1260">
              <a:extLst>
                <a:ext uri="{FF2B5EF4-FFF2-40B4-BE49-F238E27FC236}">
                  <a16:creationId xmlns:a16="http://schemas.microsoft.com/office/drawing/2014/main" id="{C95BA451-35C3-7777-B4FC-0E691E1657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98855" y="4485691"/>
              <a:ext cx="13432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" name="Freeform 1261">
              <a:extLst>
                <a:ext uri="{FF2B5EF4-FFF2-40B4-BE49-F238E27FC236}">
                  <a16:creationId xmlns:a16="http://schemas.microsoft.com/office/drawing/2014/main" id="{E7D3C4C5-F7B4-CAEA-26A9-267618962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855" y="4485691"/>
              <a:ext cx="0" cy="10448"/>
            </a:xfrm>
            <a:custGeom>
              <a:avLst/>
              <a:gdLst>
                <a:gd name="T0" fmla="*/ 2147483647 h 8"/>
                <a:gd name="T1" fmla="*/ 2147483647 h 8"/>
                <a:gd name="T2" fmla="*/ 0 h 8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" name="Freeform 1262">
              <a:extLst>
                <a:ext uri="{FF2B5EF4-FFF2-40B4-BE49-F238E27FC236}">
                  <a16:creationId xmlns:a16="http://schemas.microsoft.com/office/drawing/2014/main" id="{7408B6CF-A1FF-8876-B29B-9FF3C5428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4428970"/>
              <a:ext cx="5970" cy="56721"/>
            </a:xfrm>
            <a:custGeom>
              <a:avLst/>
              <a:gdLst>
                <a:gd name="T0" fmla="*/ 2147483647 w 4"/>
                <a:gd name="T1" fmla="*/ 2147483647 h 40"/>
                <a:gd name="T2" fmla="*/ 2147483647 w 4"/>
                <a:gd name="T3" fmla="*/ 2147483647 h 40"/>
                <a:gd name="T4" fmla="*/ 0 w 4"/>
                <a:gd name="T5" fmla="*/ 2147483647 h 40"/>
                <a:gd name="T6" fmla="*/ 0 w 4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0">
                  <a:moveTo>
                    <a:pt x="4" y="40"/>
                  </a:moveTo>
                  <a:lnTo>
                    <a:pt x="2" y="24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" name="Freeform 1263">
              <a:extLst>
                <a:ext uri="{FF2B5EF4-FFF2-40B4-BE49-F238E27FC236}">
                  <a16:creationId xmlns:a16="http://schemas.microsoft.com/office/drawing/2014/main" id="{BCF403B6-BA05-B53E-4906-69AD33B78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272" y="4445389"/>
              <a:ext cx="10447" cy="35824"/>
            </a:xfrm>
            <a:custGeom>
              <a:avLst/>
              <a:gdLst>
                <a:gd name="T0" fmla="*/ 2147483647 w 7"/>
                <a:gd name="T1" fmla="*/ 0 h 26"/>
                <a:gd name="T2" fmla="*/ 0 w 7"/>
                <a:gd name="T3" fmla="*/ 2147483647 h 26"/>
                <a:gd name="T4" fmla="*/ 2147483647 w 7"/>
                <a:gd name="T5" fmla="*/ 2147483647 h 26"/>
                <a:gd name="T6" fmla="*/ 2147483647 w 7"/>
                <a:gd name="T7" fmla="*/ 2147483647 h 26"/>
                <a:gd name="T8" fmla="*/ 2147483647 w 7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26">
                  <a:moveTo>
                    <a:pt x="2" y="0"/>
                  </a:moveTo>
                  <a:lnTo>
                    <a:pt x="0" y="9"/>
                  </a:lnTo>
                  <a:lnTo>
                    <a:pt x="2" y="15"/>
                  </a:lnTo>
                  <a:lnTo>
                    <a:pt x="5" y="20"/>
                  </a:lnTo>
                  <a:lnTo>
                    <a:pt x="7" y="26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5" name="Line 1264">
              <a:extLst>
                <a:ext uri="{FF2B5EF4-FFF2-40B4-BE49-F238E27FC236}">
                  <a16:creationId xmlns:a16="http://schemas.microsoft.com/office/drawing/2014/main" id="{6DCDB4CF-BD86-2F0B-2F55-05C49F709B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1688" y="4491662"/>
              <a:ext cx="2985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6" name="Line 1265">
              <a:extLst>
                <a:ext uri="{FF2B5EF4-FFF2-40B4-BE49-F238E27FC236}">
                  <a16:creationId xmlns:a16="http://schemas.microsoft.com/office/drawing/2014/main" id="{0B15FFB0-B6A7-02E4-6905-966D080AD9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5719" y="4481213"/>
              <a:ext cx="5970" cy="104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" name="Freeform 1266">
              <a:extLst>
                <a:ext uri="{FF2B5EF4-FFF2-40B4-BE49-F238E27FC236}">
                  <a16:creationId xmlns:a16="http://schemas.microsoft.com/office/drawing/2014/main" id="{953B65F3-696D-8B51-F3EE-1C7B4D9D6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734" y="4409565"/>
              <a:ext cx="5970" cy="16420"/>
            </a:xfrm>
            <a:custGeom>
              <a:avLst/>
              <a:gdLst>
                <a:gd name="T0" fmla="*/ 0 w 4"/>
                <a:gd name="T1" fmla="*/ 2147483647 h 12"/>
                <a:gd name="T2" fmla="*/ 2147483647 w 4"/>
                <a:gd name="T3" fmla="*/ 2147483647 h 12"/>
                <a:gd name="T4" fmla="*/ 2147483647 w 4"/>
                <a:gd name="T5" fmla="*/ 0 h 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lnTo>
                    <a:pt x="4" y="9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" name="Line 1267">
              <a:extLst>
                <a:ext uri="{FF2B5EF4-FFF2-40B4-BE49-F238E27FC236}">
                  <a16:creationId xmlns:a16="http://schemas.microsoft.com/office/drawing/2014/main" id="{3C1DADB3-E39B-609E-2149-2594D46DC6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5423" y="4414043"/>
              <a:ext cx="0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" name="Line 1268">
              <a:extLst>
                <a:ext uri="{FF2B5EF4-FFF2-40B4-BE49-F238E27FC236}">
                  <a16:creationId xmlns:a16="http://schemas.microsoft.com/office/drawing/2014/main" id="{40B5490E-47D0-7DD9-87B6-9B282F8F71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71991" y="4391653"/>
              <a:ext cx="23879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" name="Line 1269">
              <a:extLst>
                <a:ext uri="{FF2B5EF4-FFF2-40B4-BE49-F238E27FC236}">
                  <a16:creationId xmlns:a16="http://schemas.microsoft.com/office/drawing/2014/main" id="{B19E2034-18D3-86E6-D8EC-A111140887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6021" y="4385682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" name="Line 1270">
              <a:extLst>
                <a:ext uri="{FF2B5EF4-FFF2-40B4-BE49-F238E27FC236}">
                  <a16:creationId xmlns:a16="http://schemas.microsoft.com/office/drawing/2014/main" id="{3FAAFAAE-B33F-F529-DE80-04D9C212D6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9453" y="4518530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" name="Line 1271">
              <a:extLst>
                <a:ext uri="{FF2B5EF4-FFF2-40B4-BE49-F238E27FC236}">
                  <a16:creationId xmlns:a16="http://schemas.microsoft.com/office/drawing/2014/main" id="{C197F5B2-B74E-94CE-BA10-A12E90E9E9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9453" y="4524500"/>
              <a:ext cx="895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" name="Line 1272">
              <a:extLst>
                <a:ext uri="{FF2B5EF4-FFF2-40B4-BE49-F238E27FC236}">
                  <a16:creationId xmlns:a16="http://schemas.microsoft.com/office/drawing/2014/main" id="{30A2F3ED-AE39-175D-7DC1-5670910EB7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2438" y="4518530"/>
              <a:ext cx="1044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" name="Line 1273">
              <a:extLst>
                <a:ext uri="{FF2B5EF4-FFF2-40B4-BE49-F238E27FC236}">
                  <a16:creationId xmlns:a16="http://schemas.microsoft.com/office/drawing/2014/main" id="{F2F41871-C975-B9AB-4FE1-3F3C5847D8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9453" y="4521515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" name="Line 1274">
              <a:extLst>
                <a:ext uri="{FF2B5EF4-FFF2-40B4-BE49-F238E27FC236}">
                  <a16:creationId xmlns:a16="http://schemas.microsoft.com/office/drawing/2014/main" id="{C9697859-5557-8042-41AD-63AB07ADAC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9302" y="4518530"/>
              <a:ext cx="895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6" name="Line 1275">
              <a:extLst>
                <a:ext uri="{FF2B5EF4-FFF2-40B4-BE49-F238E27FC236}">
                  <a16:creationId xmlns:a16="http://schemas.microsoft.com/office/drawing/2014/main" id="{A0F0CD9D-CA7B-D9BE-2600-F914CB2B7B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4528978"/>
              <a:ext cx="597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" name="Freeform 1276">
              <a:extLst>
                <a:ext uri="{FF2B5EF4-FFF2-40B4-BE49-F238E27FC236}">
                  <a16:creationId xmlns:a16="http://schemas.microsoft.com/office/drawing/2014/main" id="{44EFEB02-A965-FCE0-E970-8BE583C20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4528978"/>
              <a:ext cx="4477" cy="5971"/>
            </a:xfrm>
            <a:custGeom>
              <a:avLst/>
              <a:gdLst>
                <a:gd name="T0" fmla="*/ 0 w 3"/>
                <a:gd name="T1" fmla="*/ 2147483647 h 4"/>
                <a:gd name="T2" fmla="*/ 0 w 3"/>
                <a:gd name="T3" fmla="*/ 2147483647 h 4"/>
                <a:gd name="T4" fmla="*/ 0 w 3"/>
                <a:gd name="T5" fmla="*/ 0 h 4"/>
                <a:gd name="T6" fmla="*/ 2147483647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" name="Freeform 1277">
              <a:extLst>
                <a:ext uri="{FF2B5EF4-FFF2-40B4-BE49-F238E27FC236}">
                  <a16:creationId xmlns:a16="http://schemas.microsoft.com/office/drawing/2014/main" id="{C418F4C4-1415-5C1C-3C4A-FB1DE4C84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4515544"/>
              <a:ext cx="7462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2147483647 w 5"/>
                <a:gd name="T5" fmla="*/ 0 h 4"/>
                <a:gd name="T6" fmla="*/ 0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3" y="4"/>
                  </a:lnTo>
                  <a:lnTo>
                    <a:pt x="3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" name="Freeform 1278">
              <a:extLst>
                <a:ext uri="{FF2B5EF4-FFF2-40B4-BE49-F238E27FC236}">
                  <a16:creationId xmlns:a16="http://schemas.microsoft.com/office/drawing/2014/main" id="{7A180FE2-9D51-32A8-8E50-4A59801DB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4518530"/>
              <a:ext cx="0" cy="10448"/>
            </a:xfrm>
            <a:custGeom>
              <a:avLst/>
              <a:gdLst>
                <a:gd name="T0" fmla="*/ 2147483647 h 7"/>
                <a:gd name="T1" fmla="*/ 2147483647 h 7"/>
                <a:gd name="T2" fmla="*/ 0 h 7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" name="Freeform 1279">
              <a:extLst>
                <a:ext uri="{FF2B5EF4-FFF2-40B4-BE49-F238E27FC236}">
                  <a16:creationId xmlns:a16="http://schemas.microsoft.com/office/drawing/2014/main" id="{8481A8F0-9BB2-1917-7C4C-A38666800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272" y="4506588"/>
              <a:ext cx="7462" cy="8956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2147483647 h 7"/>
                <a:gd name="T4" fmla="*/ 0 w 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" name="Freeform 1280">
              <a:extLst>
                <a:ext uri="{FF2B5EF4-FFF2-40B4-BE49-F238E27FC236}">
                  <a16:creationId xmlns:a16="http://schemas.microsoft.com/office/drawing/2014/main" id="{2EF0CAA8-7369-CB33-D1D1-597F0BD21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870" y="4515544"/>
              <a:ext cx="13432" cy="2985"/>
            </a:xfrm>
            <a:custGeom>
              <a:avLst/>
              <a:gdLst>
                <a:gd name="T0" fmla="*/ 2147483647 w 9"/>
                <a:gd name="T1" fmla="*/ 2147483647 h 2"/>
                <a:gd name="T2" fmla="*/ 2147483647 w 9"/>
                <a:gd name="T3" fmla="*/ 2147483647 h 2"/>
                <a:gd name="T4" fmla="*/ 0 w 9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" name="Freeform 1281">
              <a:extLst>
                <a:ext uri="{FF2B5EF4-FFF2-40B4-BE49-F238E27FC236}">
                  <a16:creationId xmlns:a16="http://schemas.microsoft.com/office/drawing/2014/main" id="{6AC257AB-0F0F-AF24-8E6B-42E3026B9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855" y="4524500"/>
              <a:ext cx="13432" cy="4478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5" y="0"/>
                  </a:lnTo>
                  <a:lnTo>
                    <a:pt x="9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" name="Line 1282">
              <a:extLst>
                <a:ext uri="{FF2B5EF4-FFF2-40B4-BE49-F238E27FC236}">
                  <a16:creationId xmlns:a16="http://schemas.microsoft.com/office/drawing/2014/main" id="{9E86A938-DB4A-06E9-F16F-C00F9A95E6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5870" y="4506588"/>
              <a:ext cx="2985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" name="Line 1283">
              <a:extLst>
                <a:ext uri="{FF2B5EF4-FFF2-40B4-BE49-F238E27FC236}">
                  <a16:creationId xmlns:a16="http://schemas.microsoft.com/office/drawing/2014/main" id="{AF5B4757-A860-0C55-C959-73C7F63C97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92885" y="4515544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" name="Line 1284">
              <a:extLst>
                <a:ext uri="{FF2B5EF4-FFF2-40B4-BE49-F238E27FC236}">
                  <a16:creationId xmlns:a16="http://schemas.microsoft.com/office/drawing/2014/main" id="{46C9B8FB-7F0F-5020-30C0-311B6F2AA2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8408" y="4524500"/>
              <a:ext cx="1044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" name="Line 1285">
              <a:extLst>
                <a:ext uri="{FF2B5EF4-FFF2-40B4-BE49-F238E27FC236}">
                  <a16:creationId xmlns:a16="http://schemas.microsoft.com/office/drawing/2014/main" id="{933F33E9-3C21-BC0D-047B-62A227257E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2136" y="4509574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" name="Line 1286">
              <a:extLst>
                <a:ext uri="{FF2B5EF4-FFF2-40B4-BE49-F238E27FC236}">
                  <a16:creationId xmlns:a16="http://schemas.microsoft.com/office/drawing/2014/main" id="{05270523-EDE9-A9F2-3C43-E149EF31CB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34673" y="4512559"/>
              <a:ext cx="10448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" name="Line 1287">
              <a:extLst>
                <a:ext uri="{FF2B5EF4-FFF2-40B4-BE49-F238E27FC236}">
                  <a16:creationId xmlns:a16="http://schemas.microsoft.com/office/drawing/2014/main" id="{39E0BEE3-B427-75DF-DE23-FED0518829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5121" y="4509574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" name="Freeform 1288">
              <a:extLst>
                <a:ext uri="{FF2B5EF4-FFF2-40B4-BE49-F238E27FC236}">
                  <a16:creationId xmlns:a16="http://schemas.microsoft.com/office/drawing/2014/main" id="{D3EFB7EE-2AB9-D7FB-0150-B16DF8010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136" y="4512559"/>
              <a:ext cx="10447" cy="11941"/>
            </a:xfrm>
            <a:custGeom>
              <a:avLst/>
              <a:gdLst>
                <a:gd name="T0" fmla="*/ 0 w 7"/>
                <a:gd name="T1" fmla="*/ 2147483647 h 9"/>
                <a:gd name="T2" fmla="*/ 2147483647 w 7"/>
                <a:gd name="T3" fmla="*/ 2147483647 h 9"/>
                <a:gd name="T4" fmla="*/ 2147483647 w 7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lnTo>
                    <a:pt x="7" y="5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" name="Freeform 1289">
              <a:extLst>
                <a:ext uri="{FF2B5EF4-FFF2-40B4-BE49-F238E27FC236}">
                  <a16:creationId xmlns:a16="http://schemas.microsoft.com/office/drawing/2014/main" id="{ABF4F084-7EB3-FBCF-64ED-E134EDE81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719" y="4518530"/>
              <a:ext cx="2985" cy="10448"/>
            </a:xfrm>
            <a:custGeom>
              <a:avLst/>
              <a:gdLst>
                <a:gd name="T0" fmla="*/ 0 w 2"/>
                <a:gd name="T1" fmla="*/ 2147483647 h 7"/>
                <a:gd name="T2" fmla="*/ 0 w 2"/>
                <a:gd name="T3" fmla="*/ 2147483647 h 7"/>
                <a:gd name="T4" fmla="*/ 2147483647 w 2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" name="Line 1290">
              <a:extLst>
                <a:ext uri="{FF2B5EF4-FFF2-40B4-BE49-F238E27FC236}">
                  <a16:creationId xmlns:a16="http://schemas.microsoft.com/office/drawing/2014/main" id="{128AB50B-9B2B-402F-5591-64D9EA101E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2136" y="4506588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" name="Freeform 1291">
              <a:extLst>
                <a:ext uri="{FF2B5EF4-FFF2-40B4-BE49-F238E27FC236}">
                  <a16:creationId xmlns:a16="http://schemas.microsoft.com/office/drawing/2014/main" id="{C286BF0B-F7CC-A8CC-A30C-B15A204DC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518530"/>
              <a:ext cx="5970" cy="0"/>
            </a:xfrm>
            <a:custGeom>
              <a:avLst/>
              <a:gdLst>
                <a:gd name="T0" fmla="*/ 2147483647 w 4"/>
                <a:gd name="T1" fmla="*/ 2147483647 w 4"/>
                <a:gd name="T2" fmla="*/ 0 w 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" name="Freeform 1292">
              <a:extLst>
                <a:ext uri="{FF2B5EF4-FFF2-40B4-BE49-F238E27FC236}">
                  <a16:creationId xmlns:a16="http://schemas.microsoft.com/office/drawing/2014/main" id="{DACD3EF7-3CA2-EF3C-87EA-752E88481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524500"/>
              <a:ext cx="13432" cy="11941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lnTo>
                    <a:pt x="4" y="7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" name="Line 1293">
              <a:extLst>
                <a:ext uri="{FF2B5EF4-FFF2-40B4-BE49-F238E27FC236}">
                  <a16:creationId xmlns:a16="http://schemas.microsoft.com/office/drawing/2014/main" id="{EBB749CA-DCA2-49EB-B8D2-2D54EDC45A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18257" y="4534949"/>
              <a:ext cx="10447" cy="149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" name="Line 1294">
              <a:extLst>
                <a:ext uri="{FF2B5EF4-FFF2-40B4-BE49-F238E27FC236}">
                  <a16:creationId xmlns:a16="http://schemas.microsoft.com/office/drawing/2014/main" id="{B2989E4F-07D3-3AF4-211C-C2DF4569A5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2734" y="4528978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" name="Line 1295">
              <a:extLst>
                <a:ext uri="{FF2B5EF4-FFF2-40B4-BE49-F238E27FC236}">
                  <a16:creationId xmlns:a16="http://schemas.microsoft.com/office/drawing/2014/main" id="{44A571DB-6D0A-9505-8D77-B36E8D2059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5719" y="4518530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" name="Line 1296">
              <a:extLst>
                <a:ext uri="{FF2B5EF4-FFF2-40B4-BE49-F238E27FC236}">
                  <a16:creationId xmlns:a16="http://schemas.microsoft.com/office/drawing/2014/main" id="{61A7F0CB-455F-A24B-FD65-464775C4AB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12287" y="4500618"/>
              <a:ext cx="2985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" name="Line 1297">
              <a:extLst>
                <a:ext uri="{FF2B5EF4-FFF2-40B4-BE49-F238E27FC236}">
                  <a16:creationId xmlns:a16="http://schemas.microsoft.com/office/drawing/2014/main" id="{1C997570-4B02-1689-5855-C6E88F4BE9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4673" y="4500618"/>
              <a:ext cx="7463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" name="Line 1298">
              <a:extLst>
                <a:ext uri="{FF2B5EF4-FFF2-40B4-BE49-F238E27FC236}">
                  <a16:creationId xmlns:a16="http://schemas.microsoft.com/office/drawing/2014/main" id="{557CBF4E-CD18-1ABC-9126-3B54E0A396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8855" y="4496139"/>
              <a:ext cx="0" cy="104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" name="Line 1299">
              <a:extLst>
                <a:ext uri="{FF2B5EF4-FFF2-40B4-BE49-F238E27FC236}">
                  <a16:creationId xmlns:a16="http://schemas.microsoft.com/office/drawing/2014/main" id="{365AA60F-348B-DE13-FB71-CC107ECB60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9302" y="4324484"/>
              <a:ext cx="8955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" name="Line 1300">
              <a:extLst>
                <a:ext uri="{FF2B5EF4-FFF2-40B4-BE49-F238E27FC236}">
                  <a16:creationId xmlns:a16="http://schemas.microsoft.com/office/drawing/2014/main" id="{B8F3FFFE-36FB-0C39-B7BF-8AB2C94A3C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2734" y="4324484"/>
              <a:ext cx="2985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" name="Line 1301">
              <a:extLst>
                <a:ext uri="{FF2B5EF4-FFF2-40B4-BE49-F238E27FC236}">
                  <a16:creationId xmlns:a16="http://schemas.microsoft.com/office/drawing/2014/main" id="{93AF8534-C151-4821-C3FC-7002D8A7FE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6317" y="4324484"/>
              <a:ext cx="597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" name="Line 1302">
              <a:extLst>
                <a:ext uri="{FF2B5EF4-FFF2-40B4-BE49-F238E27FC236}">
                  <a16:creationId xmlns:a16="http://schemas.microsoft.com/office/drawing/2014/main" id="{F3946C25-84AB-5D4E-3422-DEEA9917E2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8855" y="4327469"/>
              <a:ext cx="7463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" name="Line 1303">
              <a:extLst>
                <a:ext uri="{FF2B5EF4-FFF2-40B4-BE49-F238E27FC236}">
                  <a16:creationId xmlns:a16="http://schemas.microsoft.com/office/drawing/2014/main" id="{E2E2EE72-E46C-27B0-CDF4-726613EEE6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18263" y="4360307"/>
              <a:ext cx="29849" cy="3134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" name="Line 1304">
              <a:extLst>
                <a:ext uri="{FF2B5EF4-FFF2-40B4-BE49-F238E27FC236}">
                  <a16:creationId xmlns:a16="http://schemas.microsoft.com/office/drawing/2014/main" id="{FC81D926-65EE-A208-5582-445260636D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1248" y="4357322"/>
              <a:ext cx="29849" cy="3134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" name="Line 1305">
              <a:extLst>
                <a:ext uri="{FF2B5EF4-FFF2-40B4-BE49-F238E27FC236}">
                  <a16:creationId xmlns:a16="http://schemas.microsoft.com/office/drawing/2014/main" id="{BF6DD75D-41C4-9599-9A59-C1F7220313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1248" y="4357322"/>
              <a:ext cx="29849" cy="343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" name="Line 1306">
              <a:extLst>
                <a:ext uri="{FF2B5EF4-FFF2-40B4-BE49-F238E27FC236}">
                  <a16:creationId xmlns:a16="http://schemas.microsoft.com/office/drawing/2014/main" id="{5D506BE9-F297-33EA-01A4-920492BA02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18263" y="4360307"/>
              <a:ext cx="29849" cy="3134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" name="Line 1307">
              <a:extLst>
                <a:ext uri="{FF2B5EF4-FFF2-40B4-BE49-F238E27FC236}">
                  <a16:creationId xmlns:a16="http://schemas.microsoft.com/office/drawing/2014/main" id="{C76DD01E-1C28-2F99-A724-EAF5750C62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48112" y="4391653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" name="Line 1308">
              <a:extLst>
                <a:ext uri="{FF2B5EF4-FFF2-40B4-BE49-F238E27FC236}">
                  <a16:creationId xmlns:a16="http://schemas.microsoft.com/office/drawing/2014/main" id="{5CEA96B9-7A3A-7DB4-BA7F-492914B5D1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263" y="4357322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" name="Line 1309">
              <a:extLst>
                <a:ext uri="{FF2B5EF4-FFF2-40B4-BE49-F238E27FC236}">
                  <a16:creationId xmlns:a16="http://schemas.microsoft.com/office/drawing/2014/main" id="{AADC347A-599A-0A7D-13F5-E079660889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48112" y="4391653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" name="Freeform 1310">
              <a:extLst>
                <a:ext uri="{FF2B5EF4-FFF2-40B4-BE49-F238E27FC236}">
                  <a16:creationId xmlns:a16="http://schemas.microsoft.com/office/drawing/2014/main" id="{C5235B58-5384-2045-41D8-5530E768A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096" y="4394638"/>
              <a:ext cx="0" cy="5971"/>
            </a:xfrm>
            <a:custGeom>
              <a:avLst/>
              <a:gdLst>
                <a:gd name="T0" fmla="*/ 2147483647 h 5"/>
                <a:gd name="T1" fmla="*/ 2147483647 h 5"/>
                <a:gd name="T2" fmla="*/ 0 h 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" name="Freeform 1311">
              <a:extLst>
                <a:ext uri="{FF2B5EF4-FFF2-40B4-BE49-F238E27FC236}">
                  <a16:creationId xmlns:a16="http://schemas.microsoft.com/office/drawing/2014/main" id="{534D75CA-3607-E337-D60A-687570474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096" y="4399117"/>
              <a:ext cx="2985" cy="4478"/>
            </a:xfrm>
            <a:custGeom>
              <a:avLst/>
              <a:gdLst>
                <a:gd name="T0" fmla="*/ 2147483647 w 2"/>
                <a:gd name="T1" fmla="*/ 2147483647 h 4"/>
                <a:gd name="T2" fmla="*/ 0 w 2"/>
                <a:gd name="T3" fmla="*/ 2147483647 h 4"/>
                <a:gd name="T4" fmla="*/ 0 w 2"/>
                <a:gd name="T5" fmla="*/ 2147483647 h 4"/>
                <a:gd name="T6" fmla="*/ 2147483647 w 2"/>
                <a:gd name="T7" fmla="*/ 0 h 4"/>
                <a:gd name="T8" fmla="*/ 0 w 2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" name="Line 1312">
              <a:extLst>
                <a:ext uri="{FF2B5EF4-FFF2-40B4-BE49-F238E27FC236}">
                  <a16:creationId xmlns:a16="http://schemas.microsoft.com/office/drawing/2014/main" id="{BB3CBB75-1932-69EB-8D12-E90EE11F45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263" y="3384106"/>
              <a:ext cx="19402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" name="Line 1313">
              <a:extLst>
                <a:ext uri="{FF2B5EF4-FFF2-40B4-BE49-F238E27FC236}">
                  <a16:creationId xmlns:a16="http://schemas.microsoft.com/office/drawing/2014/main" id="{C1704C82-B22D-DB06-BC2F-C46E7DE5EA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967" y="3458739"/>
              <a:ext cx="596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" name="Line 1314">
              <a:extLst>
                <a:ext uri="{FF2B5EF4-FFF2-40B4-BE49-F238E27FC236}">
                  <a16:creationId xmlns:a16="http://schemas.microsoft.com/office/drawing/2014/main" id="{D75263ED-D2FD-1C84-E9A0-06EBDC8508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431871"/>
              <a:ext cx="22386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" name="Line 1315">
              <a:extLst>
                <a:ext uri="{FF2B5EF4-FFF2-40B4-BE49-F238E27FC236}">
                  <a16:creationId xmlns:a16="http://schemas.microsoft.com/office/drawing/2014/main" id="{FC4C07AC-E4DC-2D0D-EDDE-2445387AAC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3937" y="3431871"/>
              <a:ext cx="23879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" name="Line 1316">
              <a:extLst>
                <a:ext uri="{FF2B5EF4-FFF2-40B4-BE49-F238E27FC236}">
                  <a16:creationId xmlns:a16="http://schemas.microsoft.com/office/drawing/2014/main" id="{C09FCBAF-94CE-0F46-11BE-DF6792C5BC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414" y="3412466"/>
              <a:ext cx="19402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8" name="Line 1317">
              <a:extLst>
                <a:ext uri="{FF2B5EF4-FFF2-40B4-BE49-F238E27FC236}">
                  <a16:creationId xmlns:a16="http://schemas.microsoft.com/office/drawing/2014/main" id="{78D3B745-10A4-6DAE-0CE5-4ACEAF935D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1399" y="3403510"/>
              <a:ext cx="16417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9" name="Line 1318">
              <a:extLst>
                <a:ext uri="{FF2B5EF4-FFF2-40B4-BE49-F238E27FC236}">
                  <a16:creationId xmlns:a16="http://schemas.microsoft.com/office/drawing/2014/main" id="{8490315C-60E2-30EE-DF0E-01042978E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4384" y="3391569"/>
              <a:ext cx="13432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" name="Line 1319">
              <a:extLst>
                <a:ext uri="{FF2B5EF4-FFF2-40B4-BE49-F238E27FC236}">
                  <a16:creationId xmlns:a16="http://schemas.microsoft.com/office/drawing/2014/main" id="{724044FB-AAB2-D977-4793-83E8B4E905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77967" y="3384106"/>
              <a:ext cx="19401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" name="Line 1320">
              <a:extLst>
                <a:ext uri="{FF2B5EF4-FFF2-40B4-BE49-F238E27FC236}">
                  <a16:creationId xmlns:a16="http://schemas.microsoft.com/office/drawing/2014/main" id="{BEB3CC29-8E5E-0173-1AD9-0310B09AA7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403510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" name="Line 1321">
              <a:extLst>
                <a:ext uri="{FF2B5EF4-FFF2-40B4-BE49-F238E27FC236}">
                  <a16:creationId xmlns:a16="http://schemas.microsoft.com/office/drawing/2014/main" id="{D1A62594-2E1D-EAAE-24FE-C49922CF08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412466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" name="Line 1322">
              <a:extLst>
                <a:ext uri="{FF2B5EF4-FFF2-40B4-BE49-F238E27FC236}">
                  <a16:creationId xmlns:a16="http://schemas.microsoft.com/office/drawing/2014/main" id="{7417DB51-290D-6CF3-9514-8013DD9D82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7368" y="3384106"/>
              <a:ext cx="2089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" name="Line 1323">
              <a:extLst>
                <a:ext uri="{FF2B5EF4-FFF2-40B4-BE49-F238E27FC236}">
                  <a16:creationId xmlns:a16="http://schemas.microsoft.com/office/drawing/2014/main" id="{60D19856-F869-ECD5-D884-96836603EF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391569"/>
              <a:ext cx="10447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" name="Freeform 1324">
              <a:extLst>
                <a:ext uri="{FF2B5EF4-FFF2-40B4-BE49-F238E27FC236}">
                  <a16:creationId xmlns:a16="http://schemas.microsoft.com/office/drawing/2014/main" id="{C351D5D6-0514-6375-505C-198425F85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384106"/>
              <a:ext cx="23879" cy="14927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" name="Freeform 1325">
              <a:extLst>
                <a:ext uri="{FF2B5EF4-FFF2-40B4-BE49-F238E27FC236}">
                  <a16:creationId xmlns:a16="http://schemas.microsoft.com/office/drawing/2014/main" id="{415AC71B-CA63-FFD4-19BA-63AF66131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8414" y="3403510"/>
              <a:ext cx="35819" cy="23883"/>
            </a:xfrm>
            <a:custGeom>
              <a:avLst/>
              <a:gdLst>
                <a:gd name="T0" fmla="*/ 2147483647 w 24"/>
                <a:gd name="T1" fmla="*/ 2147483647 h 17"/>
                <a:gd name="T2" fmla="*/ 2147483647 w 24"/>
                <a:gd name="T3" fmla="*/ 0 h 17"/>
                <a:gd name="T4" fmla="*/ 2147483647 w 24"/>
                <a:gd name="T5" fmla="*/ 2147483647 h 17"/>
                <a:gd name="T6" fmla="*/ 2147483647 w 24"/>
                <a:gd name="T7" fmla="*/ 0 h 17"/>
                <a:gd name="T8" fmla="*/ 0 w 24"/>
                <a:gd name="T9" fmla="*/ 2147483647 h 17"/>
                <a:gd name="T10" fmla="*/ 2147483647 w 24"/>
                <a:gd name="T11" fmla="*/ 2147483647 h 17"/>
                <a:gd name="T12" fmla="*/ 2147483647 w 24"/>
                <a:gd name="T13" fmla="*/ 214748364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7">
                  <a:moveTo>
                    <a:pt x="24" y="6"/>
                  </a:moveTo>
                  <a:lnTo>
                    <a:pt x="24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6"/>
                  </a:lnTo>
                  <a:lnTo>
                    <a:pt x="13" y="17"/>
                  </a:lnTo>
                  <a:lnTo>
                    <a:pt x="24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" name="Freeform 1326">
              <a:extLst>
                <a:ext uri="{FF2B5EF4-FFF2-40B4-BE49-F238E27FC236}">
                  <a16:creationId xmlns:a16="http://schemas.microsoft.com/office/drawing/2014/main" id="{4B6927DB-A313-E1A6-4F99-535CB8449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967" y="3431871"/>
              <a:ext cx="59698" cy="26868"/>
            </a:xfrm>
            <a:custGeom>
              <a:avLst/>
              <a:gdLst>
                <a:gd name="T0" fmla="*/ 2147483647 w 40"/>
                <a:gd name="T1" fmla="*/ 2147483647 h 19"/>
                <a:gd name="T2" fmla="*/ 0 w 40"/>
                <a:gd name="T3" fmla="*/ 2147483647 h 19"/>
                <a:gd name="T4" fmla="*/ 2147483647 w 40"/>
                <a:gd name="T5" fmla="*/ 0 h 19"/>
                <a:gd name="T6" fmla="*/ 2147483647 w 40"/>
                <a:gd name="T7" fmla="*/ 2147483647 h 19"/>
                <a:gd name="T8" fmla="*/ 2147483647 w 40"/>
                <a:gd name="T9" fmla="*/ 0 h 19"/>
                <a:gd name="T10" fmla="*/ 2147483647 w 40"/>
                <a:gd name="T11" fmla="*/ 2147483647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9">
                  <a:moveTo>
                    <a:pt x="40" y="19"/>
                  </a:moveTo>
                  <a:lnTo>
                    <a:pt x="0" y="19"/>
                  </a:lnTo>
                  <a:lnTo>
                    <a:pt x="4" y="0"/>
                  </a:lnTo>
                  <a:lnTo>
                    <a:pt x="20" y="15"/>
                  </a:lnTo>
                  <a:lnTo>
                    <a:pt x="35" y="0"/>
                  </a:lnTo>
                  <a:lnTo>
                    <a:pt x="40" y="19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" name="Freeform 1327">
              <a:extLst>
                <a:ext uri="{FF2B5EF4-FFF2-40B4-BE49-F238E27FC236}">
                  <a16:creationId xmlns:a16="http://schemas.microsoft.com/office/drawing/2014/main" id="{4365B271-36EE-229F-A01D-5CD01DA0F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12466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" name="Freeform 1328">
              <a:extLst>
                <a:ext uri="{FF2B5EF4-FFF2-40B4-BE49-F238E27FC236}">
                  <a16:creationId xmlns:a16="http://schemas.microsoft.com/office/drawing/2014/main" id="{D0CF27C8-27FC-1E27-BFB2-63F6F49D5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12466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" name="Freeform 1329">
              <a:extLst>
                <a:ext uri="{FF2B5EF4-FFF2-40B4-BE49-F238E27FC236}">
                  <a16:creationId xmlns:a16="http://schemas.microsoft.com/office/drawing/2014/main" id="{55A991A1-E55C-E0F4-BC08-E180793B1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412466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" name="Freeform 1330">
              <a:extLst>
                <a:ext uri="{FF2B5EF4-FFF2-40B4-BE49-F238E27FC236}">
                  <a16:creationId xmlns:a16="http://schemas.microsoft.com/office/drawing/2014/main" id="{1A54760C-B101-50AE-117A-56180D9DE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412466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" name="Freeform 1331">
              <a:extLst>
                <a:ext uri="{FF2B5EF4-FFF2-40B4-BE49-F238E27FC236}">
                  <a16:creationId xmlns:a16="http://schemas.microsoft.com/office/drawing/2014/main" id="{AD8D621A-9D06-CB91-8A38-34EC7F3B2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31871"/>
              <a:ext cx="46265" cy="20897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" name="Freeform 1332">
              <a:extLst>
                <a:ext uri="{FF2B5EF4-FFF2-40B4-BE49-F238E27FC236}">
                  <a16:creationId xmlns:a16="http://schemas.microsoft.com/office/drawing/2014/main" id="{199CACEF-ABD8-0611-C731-8991AC386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31871"/>
              <a:ext cx="46265" cy="20897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" name="Freeform 1333">
              <a:extLst>
                <a:ext uri="{FF2B5EF4-FFF2-40B4-BE49-F238E27FC236}">
                  <a16:creationId xmlns:a16="http://schemas.microsoft.com/office/drawing/2014/main" id="{24C6D9C0-6304-0688-6C9A-5555F3CEE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27393"/>
              <a:ext cx="46265" cy="4478"/>
            </a:xfrm>
            <a:custGeom>
              <a:avLst/>
              <a:gdLst>
                <a:gd name="T0" fmla="*/ 0 w 31"/>
                <a:gd name="T1" fmla="*/ 0 h 3"/>
                <a:gd name="T2" fmla="*/ 0 w 31"/>
                <a:gd name="T3" fmla="*/ 2147483647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0" y="3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" name="Freeform 1334">
              <a:extLst>
                <a:ext uri="{FF2B5EF4-FFF2-40B4-BE49-F238E27FC236}">
                  <a16:creationId xmlns:a16="http://schemas.microsoft.com/office/drawing/2014/main" id="{85D6CF22-8F5C-2E76-4B6D-45A72ACD8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27393"/>
              <a:ext cx="46265" cy="4478"/>
            </a:xfrm>
            <a:custGeom>
              <a:avLst/>
              <a:gdLst>
                <a:gd name="T0" fmla="*/ 0 w 31"/>
                <a:gd name="T1" fmla="*/ 0 h 3"/>
                <a:gd name="T2" fmla="*/ 0 w 31"/>
                <a:gd name="T3" fmla="*/ 2147483647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0" y="3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" name="Freeform 1335">
              <a:extLst>
                <a:ext uri="{FF2B5EF4-FFF2-40B4-BE49-F238E27FC236}">
                  <a16:creationId xmlns:a16="http://schemas.microsoft.com/office/drawing/2014/main" id="{345DA36A-FCDC-B872-F961-6966D381D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27393"/>
              <a:ext cx="46265" cy="4478"/>
            </a:xfrm>
            <a:custGeom>
              <a:avLst/>
              <a:gdLst>
                <a:gd name="T0" fmla="*/ 0 w 31"/>
                <a:gd name="T1" fmla="*/ 0 h 3"/>
                <a:gd name="T2" fmla="*/ 2147483647 w 31"/>
                <a:gd name="T3" fmla="*/ 0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29" y="0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" name="Freeform 1336">
              <a:extLst>
                <a:ext uri="{FF2B5EF4-FFF2-40B4-BE49-F238E27FC236}">
                  <a16:creationId xmlns:a16="http://schemas.microsoft.com/office/drawing/2014/main" id="{28A9025E-BCD6-59F6-A54B-F4FD3E315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27393"/>
              <a:ext cx="46265" cy="4478"/>
            </a:xfrm>
            <a:custGeom>
              <a:avLst/>
              <a:gdLst>
                <a:gd name="T0" fmla="*/ 0 w 31"/>
                <a:gd name="T1" fmla="*/ 0 h 3"/>
                <a:gd name="T2" fmla="*/ 2147483647 w 31"/>
                <a:gd name="T3" fmla="*/ 0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29" y="0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" name="Freeform 1337">
              <a:extLst>
                <a:ext uri="{FF2B5EF4-FFF2-40B4-BE49-F238E27FC236}">
                  <a16:creationId xmlns:a16="http://schemas.microsoft.com/office/drawing/2014/main" id="{4103F5BE-B309-7E8A-FF4F-95ACA0089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412466"/>
              <a:ext cx="46265" cy="403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4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4"/>
                  </a:lnTo>
                  <a:lnTo>
                    <a:pt x="16" y="29"/>
                  </a:lnTo>
                  <a:lnTo>
                    <a:pt x="0" y="1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" name="Freeform 1338">
              <a:extLst>
                <a:ext uri="{FF2B5EF4-FFF2-40B4-BE49-F238E27FC236}">
                  <a16:creationId xmlns:a16="http://schemas.microsoft.com/office/drawing/2014/main" id="{56DE31F7-A764-F3FB-2E9F-32F94011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391569"/>
              <a:ext cx="16417" cy="7464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" name="Freeform 1339">
              <a:extLst>
                <a:ext uri="{FF2B5EF4-FFF2-40B4-BE49-F238E27FC236}">
                  <a16:creationId xmlns:a16="http://schemas.microsoft.com/office/drawing/2014/main" id="{37ABE83C-EF3B-7C1B-A043-437F3FD24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391569"/>
              <a:ext cx="16417" cy="7464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" name="Freeform 1340">
              <a:extLst>
                <a:ext uri="{FF2B5EF4-FFF2-40B4-BE49-F238E27FC236}">
                  <a16:creationId xmlns:a16="http://schemas.microsoft.com/office/drawing/2014/main" id="{DC02BA3D-7F63-4BA7-2D19-618CCF8E8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391569"/>
              <a:ext cx="13432" cy="7464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" name="Freeform 1341">
              <a:extLst>
                <a:ext uri="{FF2B5EF4-FFF2-40B4-BE49-F238E27FC236}">
                  <a16:creationId xmlns:a16="http://schemas.microsoft.com/office/drawing/2014/main" id="{62E08DD8-9593-9B1F-897A-AF1A04560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391569"/>
              <a:ext cx="13432" cy="7464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" name="Freeform 1342">
              <a:extLst>
                <a:ext uri="{FF2B5EF4-FFF2-40B4-BE49-F238E27FC236}">
                  <a16:creationId xmlns:a16="http://schemas.microsoft.com/office/drawing/2014/main" id="{FED55B45-3F04-04BE-BCC7-FFA0C007E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403510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" name="Freeform 1343">
              <a:extLst>
                <a:ext uri="{FF2B5EF4-FFF2-40B4-BE49-F238E27FC236}">
                  <a16:creationId xmlns:a16="http://schemas.microsoft.com/office/drawing/2014/main" id="{A9203BCC-B79E-9ACD-14D0-A52759F6D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403510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" name="Freeform 1344">
              <a:extLst>
                <a:ext uri="{FF2B5EF4-FFF2-40B4-BE49-F238E27FC236}">
                  <a16:creationId xmlns:a16="http://schemas.microsoft.com/office/drawing/2014/main" id="{F8C78EDC-EB56-A523-6603-50998DFF6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399032"/>
              <a:ext cx="32834" cy="4478"/>
            </a:xfrm>
            <a:custGeom>
              <a:avLst/>
              <a:gdLst>
                <a:gd name="T0" fmla="*/ 0 w 22"/>
                <a:gd name="T1" fmla="*/ 0 h 3"/>
                <a:gd name="T2" fmla="*/ 0 w 22"/>
                <a:gd name="T3" fmla="*/ 2147483647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0" y="3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" name="Freeform 1345">
              <a:extLst>
                <a:ext uri="{FF2B5EF4-FFF2-40B4-BE49-F238E27FC236}">
                  <a16:creationId xmlns:a16="http://schemas.microsoft.com/office/drawing/2014/main" id="{D7E05FF9-D393-B0B3-4C80-21081CD57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399032"/>
              <a:ext cx="32834" cy="4478"/>
            </a:xfrm>
            <a:custGeom>
              <a:avLst/>
              <a:gdLst>
                <a:gd name="T0" fmla="*/ 0 w 22"/>
                <a:gd name="T1" fmla="*/ 0 h 3"/>
                <a:gd name="T2" fmla="*/ 0 w 22"/>
                <a:gd name="T3" fmla="*/ 2147483647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0" y="3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" name="Freeform 1346">
              <a:extLst>
                <a:ext uri="{FF2B5EF4-FFF2-40B4-BE49-F238E27FC236}">
                  <a16:creationId xmlns:a16="http://schemas.microsoft.com/office/drawing/2014/main" id="{BA62D742-839F-6E6B-E311-701EE7366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399032"/>
              <a:ext cx="32834" cy="4478"/>
            </a:xfrm>
            <a:custGeom>
              <a:avLst/>
              <a:gdLst>
                <a:gd name="T0" fmla="*/ 0 w 22"/>
                <a:gd name="T1" fmla="*/ 0 h 3"/>
                <a:gd name="T2" fmla="*/ 2147483647 w 22"/>
                <a:gd name="T3" fmla="*/ 0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20" y="0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" name="Freeform 1347">
              <a:extLst>
                <a:ext uri="{FF2B5EF4-FFF2-40B4-BE49-F238E27FC236}">
                  <a16:creationId xmlns:a16="http://schemas.microsoft.com/office/drawing/2014/main" id="{5C4A8745-9904-6225-ACBF-926D347EB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399032"/>
              <a:ext cx="32834" cy="4478"/>
            </a:xfrm>
            <a:custGeom>
              <a:avLst/>
              <a:gdLst>
                <a:gd name="T0" fmla="*/ 0 w 22"/>
                <a:gd name="T1" fmla="*/ 0 h 3"/>
                <a:gd name="T2" fmla="*/ 2147483647 w 22"/>
                <a:gd name="T3" fmla="*/ 0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20" y="0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" name="Freeform 1348">
              <a:extLst>
                <a:ext uri="{FF2B5EF4-FFF2-40B4-BE49-F238E27FC236}">
                  <a16:creationId xmlns:a16="http://schemas.microsoft.com/office/drawing/2014/main" id="{54A97D2B-34EE-2A82-2EAB-B1BDD28CE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391569"/>
              <a:ext cx="32834" cy="26868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9"/>
                  </a:lnTo>
                  <a:lnTo>
                    <a:pt x="11" y="20"/>
                  </a:lnTo>
                  <a:lnTo>
                    <a:pt x="22" y="9"/>
                  </a:lnTo>
                  <a:lnTo>
                    <a:pt x="18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" name="Line 1349">
              <a:extLst>
                <a:ext uri="{FF2B5EF4-FFF2-40B4-BE49-F238E27FC236}">
                  <a16:creationId xmlns:a16="http://schemas.microsoft.com/office/drawing/2014/main" id="{C9042D44-CA88-8059-3240-EA818B06A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263" y="3509490"/>
              <a:ext cx="19402" cy="7314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" name="Line 1350">
              <a:extLst>
                <a:ext uri="{FF2B5EF4-FFF2-40B4-BE49-F238E27FC236}">
                  <a16:creationId xmlns:a16="http://schemas.microsoft.com/office/drawing/2014/main" id="{6F16D5AD-C90C-8B31-A82D-EADB19208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967" y="3582630"/>
              <a:ext cx="596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" name="Line 1351">
              <a:extLst>
                <a:ext uri="{FF2B5EF4-FFF2-40B4-BE49-F238E27FC236}">
                  <a16:creationId xmlns:a16="http://schemas.microsoft.com/office/drawing/2014/main" id="{09A8CC8F-EBB7-9311-1CD8-AE887ABA11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555762"/>
              <a:ext cx="22386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" name="Line 1352">
              <a:extLst>
                <a:ext uri="{FF2B5EF4-FFF2-40B4-BE49-F238E27FC236}">
                  <a16:creationId xmlns:a16="http://schemas.microsoft.com/office/drawing/2014/main" id="{F994F2BC-08E4-1D01-F89D-4CD9774645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3937" y="3555762"/>
              <a:ext cx="23879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" name="Line 1353">
              <a:extLst>
                <a:ext uri="{FF2B5EF4-FFF2-40B4-BE49-F238E27FC236}">
                  <a16:creationId xmlns:a16="http://schemas.microsoft.com/office/drawing/2014/main" id="{907F4EE6-568C-627A-D603-7FB90E07DF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414" y="3536357"/>
              <a:ext cx="19402" cy="16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" name="Line 1354">
              <a:extLst>
                <a:ext uri="{FF2B5EF4-FFF2-40B4-BE49-F238E27FC236}">
                  <a16:creationId xmlns:a16="http://schemas.microsoft.com/office/drawing/2014/main" id="{8358C5EC-DB16-2A79-214B-B4D3EF64D7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1399" y="3527401"/>
              <a:ext cx="16417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" name="Line 1355">
              <a:extLst>
                <a:ext uri="{FF2B5EF4-FFF2-40B4-BE49-F238E27FC236}">
                  <a16:creationId xmlns:a16="http://schemas.microsoft.com/office/drawing/2014/main" id="{846E81FF-570D-3BAF-A132-F0D45CF3A4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4384" y="3513967"/>
              <a:ext cx="13432" cy="104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" name="Line 1356">
              <a:extLst>
                <a:ext uri="{FF2B5EF4-FFF2-40B4-BE49-F238E27FC236}">
                  <a16:creationId xmlns:a16="http://schemas.microsoft.com/office/drawing/2014/main" id="{E9F7857D-834C-06D0-B6F0-4093382CB7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77967" y="3509490"/>
              <a:ext cx="19401" cy="7314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" name="Line 1357">
              <a:extLst>
                <a:ext uri="{FF2B5EF4-FFF2-40B4-BE49-F238E27FC236}">
                  <a16:creationId xmlns:a16="http://schemas.microsoft.com/office/drawing/2014/main" id="{3D75058A-F321-A90C-0F3F-E72301E0E0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527401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9" name="Line 1358">
              <a:extLst>
                <a:ext uri="{FF2B5EF4-FFF2-40B4-BE49-F238E27FC236}">
                  <a16:creationId xmlns:a16="http://schemas.microsoft.com/office/drawing/2014/main" id="{90700BD3-CC12-44C0-4651-2A16103939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536357"/>
              <a:ext cx="16416" cy="16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0" name="Line 1359">
              <a:extLst>
                <a:ext uri="{FF2B5EF4-FFF2-40B4-BE49-F238E27FC236}">
                  <a16:creationId xmlns:a16="http://schemas.microsoft.com/office/drawing/2014/main" id="{B247EDCE-8675-1CEB-3155-0E1D7A1C9B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513967"/>
              <a:ext cx="10447" cy="104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" name="Freeform 1360">
              <a:extLst>
                <a:ext uri="{FF2B5EF4-FFF2-40B4-BE49-F238E27FC236}">
                  <a16:creationId xmlns:a16="http://schemas.microsoft.com/office/drawing/2014/main" id="{52F3F997-9DBE-D697-D33F-344370FC7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509490"/>
              <a:ext cx="23879" cy="14927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4"/>
                  </a:moveTo>
                  <a:lnTo>
                    <a:pt x="9" y="11"/>
                  </a:lnTo>
                  <a:lnTo>
                    <a:pt x="0" y="4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" name="Freeform 1361">
              <a:extLst>
                <a:ext uri="{FF2B5EF4-FFF2-40B4-BE49-F238E27FC236}">
                  <a16:creationId xmlns:a16="http://schemas.microsoft.com/office/drawing/2014/main" id="{15E917A3-7677-F92A-8DB4-6540CA045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8414" y="3527401"/>
              <a:ext cx="35819" cy="25375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2147483647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lnTo>
                    <a:pt x="24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7"/>
                  </a:lnTo>
                  <a:lnTo>
                    <a:pt x="13" y="18"/>
                  </a:lnTo>
                  <a:lnTo>
                    <a:pt x="2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" name="Freeform 1362">
              <a:extLst>
                <a:ext uri="{FF2B5EF4-FFF2-40B4-BE49-F238E27FC236}">
                  <a16:creationId xmlns:a16="http://schemas.microsoft.com/office/drawing/2014/main" id="{812213E9-7B9E-3EDA-BF6D-51E372B11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967" y="3555762"/>
              <a:ext cx="59698" cy="26868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5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" name="Freeform 1363">
              <a:extLst>
                <a:ext uri="{FF2B5EF4-FFF2-40B4-BE49-F238E27FC236}">
                  <a16:creationId xmlns:a16="http://schemas.microsoft.com/office/drawing/2014/main" id="{EC085172-00D0-6658-706C-82C2D8086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36357"/>
              <a:ext cx="23879" cy="16419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" name="Freeform 1364">
              <a:extLst>
                <a:ext uri="{FF2B5EF4-FFF2-40B4-BE49-F238E27FC236}">
                  <a16:creationId xmlns:a16="http://schemas.microsoft.com/office/drawing/2014/main" id="{6A2E54AE-BB08-1C6A-E3A2-58F83A07B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36357"/>
              <a:ext cx="23879" cy="16419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" name="Freeform 1365">
              <a:extLst>
                <a:ext uri="{FF2B5EF4-FFF2-40B4-BE49-F238E27FC236}">
                  <a16:creationId xmlns:a16="http://schemas.microsoft.com/office/drawing/2014/main" id="{C7637E27-86C2-4B88-0247-18C68E43D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536357"/>
              <a:ext cx="19401" cy="16419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" name="Freeform 1366">
              <a:extLst>
                <a:ext uri="{FF2B5EF4-FFF2-40B4-BE49-F238E27FC236}">
                  <a16:creationId xmlns:a16="http://schemas.microsoft.com/office/drawing/2014/main" id="{A98D13CE-E19A-A065-D80D-4687FBFFC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536357"/>
              <a:ext cx="19401" cy="16419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" name="Freeform 1367">
              <a:extLst>
                <a:ext uri="{FF2B5EF4-FFF2-40B4-BE49-F238E27FC236}">
                  <a16:creationId xmlns:a16="http://schemas.microsoft.com/office/drawing/2014/main" id="{2644119D-A375-795E-0CBA-13B20F361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55762"/>
              <a:ext cx="46265" cy="20897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" name="Freeform 1368">
              <a:extLst>
                <a:ext uri="{FF2B5EF4-FFF2-40B4-BE49-F238E27FC236}">
                  <a16:creationId xmlns:a16="http://schemas.microsoft.com/office/drawing/2014/main" id="{2EF1CFCD-328B-23E2-E960-B0AEB6EFF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55762"/>
              <a:ext cx="46265" cy="20897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0" name="Freeform 1369">
              <a:extLst>
                <a:ext uri="{FF2B5EF4-FFF2-40B4-BE49-F238E27FC236}">
                  <a16:creationId xmlns:a16="http://schemas.microsoft.com/office/drawing/2014/main" id="{855E8760-855C-B31B-9470-FDC9AD527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52776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" name="Freeform 1370">
              <a:extLst>
                <a:ext uri="{FF2B5EF4-FFF2-40B4-BE49-F238E27FC236}">
                  <a16:creationId xmlns:a16="http://schemas.microsoft.com/office/drawing/2014/main" id="{8518972E-B69B-C3F8-D01F-C2D3CE602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52776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" name="Freeform 1371">
              <a:extLst>
                <a:ext uri="{FF2B5EF4-FFF2-40B4-BE49-F238E27FC236}">
                  <a16:creationId xmlns:a16="http://schemas.microsoft.com/office/drawing/2014/main" id="{C57A7908-C7F5-A71B-D535-BF630D39F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52776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3" name="Freeform 1372">
              <a:extLst>
                <a:ext uri="{FF2B5EF4-FFF2-40B4-BE49-F238E27FC236}">
                  <a16:creationId xmlns:a16="http://schemas.microsoft.com/office/drawing/2014/main" id="{B74C31DC-D7F0-01A6-51C2-9C7CC93CB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52776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" name="Freeform 1373">
              <a:extLst>
                <a:ext uri="{FF2B5EF4-FFF2-40B4-BE49-F238E27FC236}">
                  <a16:creationId xmlns:a16="http://schemas.microsoft.com/office/drawing/2014/main" id="{88BB7880-537E-7434-9383-2530F8916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536357"/>
              <a:ext cx="46265" cy="40301"/>
            </a:xfrm>
            <a:custGeom>
              <a:avLst/>
              <a:gdLst>
                <a:gd name="T0" fmla="*/ 0 w 31"/>
                <a:gd name="T1" fmla="*/ 2147483647 h 28"/>
                <a:gd name="T2" fmla="*/ 2147483647 w 31"/>
                <a:gd name="T3" fmla="*/ 0 h 28"/>
                <a:gd name="T4" fmla="*/ 2147483647 w 31"/>
                <a:gd name="T5" fmla="*/ 2147483647 h 28"/>
                <a:gd name="T6" fmla="*/ 2147483647 w 31"/>
                <a:gd name="T7" fmla="*/ 0 h 28"/>
                <a:gd name="T8" fmla="*/ 2147483647 w 31"/>
                <a:gd name="T9" fmla="*/ 2147483647 h 28"/>
                <a:gd name="T10" fmla="*/ 2147483647 w 31"/>
                <a:gd name="T11" fmla="*/ 2147483647 h 28"/>
                <a:gd name="T12" fmla="*/ 0 w 31"/>
                <a:gd name="T13" fmla="*/ 2147483647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8">
                  <a:moveTo>
                    <a:pt x="0" y="13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3"/>
                  </a:lnTo>
                  <a:lnTo>
                    <a:pt x="16" y="28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" name="Freeform 1374">
              <a:extLst>
                <a:ext uri="{FF2B5EF4-FFF2-40B4-BE49-F238E27FC236}">
                  <a16:creationId xmlns:a16="http://schemas.microsoft.com/office/drawing/2014/main" id="{8BBC590F-AD8A-A4B5-C2FB-A32B0531A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13967"/>
              <a:ext cx="16417" cy="10449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" name="Freeform 1375">
              <a:extLst>
                <a:ext uri="{FF2B5EF4-FFF2-40B4-BE49-F238E27FC236}">
                  <a16:creationId xmlns:a16="http://schemas.microsoft.com/office/drawing/2014/main" id="{9D7033FE-2B51-62F3-5299-8341303CB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13967"/>
              <a:ext cx="16417" cy="10449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" name="Freeform 1376">
              <a:extLst>
                <a:ext uri="{FF2B5EF4-FFF2-40B4-BE49-F238E27FC236}">
                  <a16:creationId xmlns:a16="http://schemas.microsoft.com/office/drawing/2014/main" id="{F72ADEEB-2315-DAD4-11F4-50D98B737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513967"/>
              <a:ext cx="13432" cy="10449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" name="Freeform 1377">
              <a:extLst>
                <a:ext uri="{FF2B5EF4-FFF2-40B4-BE49-F238E27FC236}">
                  <a16:creationId xmlns:a16="http://schemas.microsoft.com/office/drawing/2014/main" id="{528A700D-B71B-A432-A902-5957BE891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513967"/>
              <a:ext cx="13432" cy="10449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" name="Freeform 1378">
              <a:extLst>
                <a:ext uri="{FF2B5EF4-FFF2-40B4-BE49-F238E27FC236}">
                  <a16:creationId xmlns:a16="http://schemas.microsoft.com/office/drawing/2014/main" id="{4D5BC70B-229C-4820-703D-7B2FFDD3A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27401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" name="Freeform 1379">
              <a:extLst>
                <a:ext uri="{FF2B5EF4-FFF2-40B4-BE49-F238E27FC236}">
                  <a16:creationId xmlns:a16="http://schemas.microsoft.com/office/drawing/2014/main" id="{037B83B9-8AC9-ACEA-B52E-9CB32569D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27401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" name="Freeform 1380">
              <a:extLst>
                <a:ext uri="{FF2B5EF4-FFF2-40B4-BE49-F238E27FC236}">
                  <a16:creationId xmlns:a16="http://schemas.microsoft.com/office/drawing/2014/main" id="{EFEDB2D2-DD90-A2AC-6BDE-D874A8808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24416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2" name="Freeform 1381">
              <a:extLst>
                <a:ext uri="{FF2B5EF4-FFF2-40B4-BE49-F238E27FC236}">
                  <a16:creationId xmlns:a16="http://schemas.microsoft.com/office/drawing/2014/main" id="{79A85585-3E28-4ECC-39C8-7DF31BB61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24416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" name="Freeform 1382">
              <a:extLst>
                <a:ext uri="{FF2B5EF4-FFF2-40B4-BE49-F238E27FC236}">
                  <a16:creationId xmlns:a16="http://schemas.microsoft.com/office/drawing/2014/main" id="{E970721A-8968-C73B-10BF-A0CCAF4E4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24416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" name="Freeform 1383">
              <a:extLst>
                <a:ext uri="{FF2B5EF4-FFF2-40B4-BE49-F238E27FC236}">
                  <a16:creationId xmlns:a16="http://schemas.microsoft.com/office/drawing/2014/main" id="{74A57D87-2A89-BE02-D4DD-665E01F50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24416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" name="Freeform 1384">
              <a:extLst>
                <a:ext uri="{FF2B5EF4-FFF2-40B4-BE49-F238E27FC236}">
                  <a16:creationId xmlns:a16="http://schemas.microsoft.com/office/drawing/2014/main" id="{9EB64098-FFA2-938E-AC1C-47C3FFCDE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513967"/>
              <a:ext cx="32834" cy="28361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9"/>
                  </a:lnTo>
                  <a:lnTo>
                    <a:pt x="11" y="20"/>
                  </a:lnTo>
                  <a:lnTo>
                    <a:pt x="22" y="9"/>
                  </a:lnTo>
                  <a:lnTo>
                    <a:pt x="18" y="0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" name="Line 1385">
              <a:extLst>
                <a:ext uri="{FF2B5EF4-FFF2-40B4-BE49-F238E27FC236}">
                  <a16:creationId xmlns:a16="http://schemas.microsoft.com/office/drawing/2014/main" id="{DF0AE541-981D-F000-2572-66AA02AC6A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263" y="3631888"/>
              <a:ext cx="19402" cy="7911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" name="Line 1386">
              <a:extLst>
                <a:ext uri="{FF2B5EF4-FFF2-40B4-BE49-F238E27FC236}">
                  <a16:creationId xmlns:a16="http://schemas.microsoft.com/office/drawing/2014/main" id="{AA4D87A5-B34A-320D-15CD-1C77BFC910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967" y="3710999"/>
              <a:ext cx="596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" name="Line 1387">
              <a:extLst>
                <a:ext uri="{FF2B5EF4-FFF2-40B4-BE49-F238E27FC236}">
                  <a16:creationId xmlns:a16="http://schemas.microsoft.com/office/drawing/2014/main" id="{172E74F0-D983-65B8-D7F3-3AA4D11E99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682638"/>
              <a:ext cx="22386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" name="Line 1388">
              <a:extLst>
                <a:ext uri="{FF2B5EF4-FFF2-40B4-BE49-F238E27FC236}">
                  <a16:creationId xmlns:a16="http://schemas.microsoft.com/office/drawing/2014/main" id="{C8CA5D38-7795-5153-D54E-1544E972D9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3937" y="3682638"/>
              <a:ext cx="23879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" name="Line 1389">
              <a:extLst>
                <a:ext uri="{FF2B5EF4-FFF2-40B4-BE49-F238E27FC236}">
                  <a16:creationId xmlns:a16="http://schemas.microsoft.com/office/drawing/2014/main" id="{EF9BD85F-B15C-647F-C2C2-5E4FD51E99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414" y="3660248"/>
              <a:ext cx="19402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" name="Line 1390">
              <a:extLst>
                <a:ext uri="{FF2B5EF4-FFF2-40B4-BE49-F238E27FC236}">
                  <a16:creationId xmlns:a16="http://schemas.microsoft.com/office/drawing/2014/main" id="{E1376D6F-CABD-581D-1701-5C2B7015E4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1399" y="3654277"/>
              <a:ext cx="16417" cy="134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" name="Line 1391">
              <a:extLst>
                <a:ext uri="{FF2B5EF4-FFF2-40B4-BE49-F238E27FC236}">
                  <a16:creationId xmlns:a16="http://schemas.microsoft.com/office/drawing/2014/main" id="{9EDD0287-76AA-3BEF-1464-932DC70BD1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4384" y="3639351"/>
              <a:ext cx="13432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" name="Line 1392">
              <a:extLst>
                <a:ext uri="{FF2B5EF4-FFF2-40B4-BE49-F238E27FC236}">
                  <a16:creationId xmlns:a16="http://schemas.microsoft.com/office/drawing/2014/main" id="{6A0E5D07-7F21-C376-A7FB-C98CE78C00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77967" y="3631888"/>
              <a:ext cx="19401" cy="7911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" name="Line 1393">
              <a:extLst>
                <a:ext uri="{FF2B5EF4-FFF2-40B4-BE49-F238E27FC236}">
                  <a16:creationId xmlns:a16="http://schemas.microsoft.com/office/drawing/2014/main" id="{468AB4B8-A536-E281-FF3A-904242339F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654277"/>
              <a:ext cx="16416" cy="134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5" name="Line 1394">
              <a:extLst>
                <a:ext uri="{FF2B5EF4-FFF2-40B4-BE49-F238E27FC236}">
                  <a16:creationId xmlns:a16="http://schemas.microsoft.com/office/drawing/2014/main" id="{37C30353-887A-168A-DE0A-627F18FACD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660248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6" name="Line 1395">
              <a:extLst>
                <a:ext uri="{FF2B5EF4-FFF2-40B4-BE49-F238E27FC236}">
                  <a16:creationId xmlns:a16="http://schemas.microsoft.com/office/drawing/2014/main" id="{291179C9-8124-F5D9-18E2-5A385738F4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7368" y="3631888"/>
              <a:ext cx="2089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7" name="Line 1396">
              <a:extLst>
                <a:ext uri="{FF2B5EF4-FFF2-40B4-BE49-F238E27FC236}">
                  <a16:creationId xmlns:a16="http://schemas.microsoft.com/office/drawing/2014/main" id="{7523B734-6BCC-9568-25A7-CADCE8780E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639351"/>
              <a:ext cx="10447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8" name="Freeform 1397">
              <a:extLst>
                <a:ext uri="{FF2B5EF4-FFF2-40B4-BE49-F238E27FC236}">
                  <a16:creationId xmlns:a16="http://schemas.microsoft.com/office/drawing/2014/main" id="{BA76D743-C27F-DDF3-E83B-925B87F3C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631888"/>
              <a:ext cx="23879" cy="14927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9" name="Freeform 1398">
              <a:extLst>
                <a:ext uri="{FF2B5EF4-FFF2-40B4-BE49-F238E27FC236}">
                  <a16:creationId xmlns:a16="http://schemas.microsoft.com/office/drawing/2014/main" id="{90637126-31C2-7EFC-29BB-7E9961C4D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8414" y="3654277"/>
              <a:ext cx="35819" cy="20897"/>
            </a:xfrm>
            <a:custGeom>
              <a:avLst/>
              <a:gdLst>
                <a:gd name="T0" fmla="*/ 2147483647 w 24"/>
                <a:gd name="T1" fmla="*/ 2147483647 h 15"/>
                <a:gd name="T2" fmla="*/ 2147483647 w 24"/>
                <a:gd name="T3" fmla="*/ 0 h 15"/>
                <a:gd name="T4" fmla="*/ 2147483647 w 24"/>
                <a:gd name="T5" fmla="*/ 2147483647 h 15"/>
                <a:gd name="T6" fmla="*/ 2147483647 w 24"/>
                <a:gd name="T7" fmla="*/ 0 h 15"/>
                <a:gd name="T8" fmla="*/ 0 w 24"/>
                <a:gd name="T9" fmla="*/ 2147483647 h 15"/>
                <a:gd name="T10" fmla="*/ 2147483647 w 24"/>
                <a:gd name="T11" fmla="*/ 2147483647 h 15"/>
                <a:gd name="T12" fmla="*/ 2147483647 w 24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5">
                  <a:moveTo>
                    <a:pt x="24" y="4"/>
                  </a:moveTo>
                  <a:lnTo>
                    <a:pt x="24" y="0"/>
                  </a:lnTo>
                  <a:lnTo>
                    <a:pt x="13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3" y="15"/>
                  </a:lnTo>
                  <a:lnTo>
                    <a:pt x="24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0" name="Freeform 1399">
              <a:extLst>
                <a:ext uri="{FF2B5EF4-FFF2-40B4-BE49-F238E27FC236}">
                  <a16:creationId xmlns:a16="http://schemas.microsoft.com/office/drawing/2014/main" id="{1AD4B4E0-7BA9-B157-B2E0-018AA6B8C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967" y="3682638"/>
              <a:ext cx="59698" cy="2836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3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1" name="Freeform 1400">
              <a:extLst>
                <a:ext uri="{FF2B5EF4-FFF2-40B4-BE49-F238E27FC236}">
                  <a16:creationId xmlns:a16="http://schemas.microsoft.com/office/drawing/2014/main" id="{A2ABC666-C933-248D-7E95-AA2D486A2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60248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2" name="Freeform 1401">
              <a:extLst>
                <a:ext uri="{FF2B5EF4-FFF2-40B4-BE49-F238E27FC236}">
                  <a16:creationId xmlns:a16="http://schemas.microsoft.com/office/drawing/2014/main" id="{54245F44-F421-8005-07F9-EDAD7D59C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60248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3" name="Freeform 1402">
              <a:extLst>
                <a:ext uri="{FF2B5EF4-FFF2-40B4-BE49-F238E27FC236}">
                  <a16:creationId xmlns:a16="http://schemas.microsoft.com/office/drawing/2014/main" id="{604C0B0A-9C5E-C3F4-B8BA-BAA852CCA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660248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4" name="Freeform 1403">
              <a:extLst>
                <a:ext uri="{FF2B5EF4-FFF2-40B4-BE49-F238E27FC236}">
                  <a16:creationId xmlns:a16="http://schemas.microsoft.com/office/drawing/2014/main" id="{2C22EC9B-C3F1-7B73-61A2-96C4E502A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660248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5" name="Freeform 1404">
              <a:extLst>
                <a:ext uri="{FF2B5EF4-FFF2-40B4-BE49-F238E27FC236}">
                  <a16:creationId xmlns:a16="http://schemas.microsoft.com/office/drawing/2014/main" id="{B1266EC6-E309-DC45-2336-651491476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82638"/>
              <a:ext cx="46265" cy="17912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6" name="Freeform 1405">
              <a:extLst>
                <a:ext uri="{FF2B5EF4-FFF2-40B4-BE49-F238E27FC236}">
                  <a16:creationId xmlns:a16="http://schemas.microsoft.com/office/drawing/2014/main" id="{019C0720-6830-3B24-68C5-50F72B57B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82638"/>
              <a:ext cx="46265" cy="17912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7" name="Freeform 1406">
              <a:extLst>
                <a:ext uri="{FF2B5EF4-FFF2-40B4-BE49-F238E27FC236}">
                  <a16:creationId xmlns:a16="http://schemas.microsoft.com/office/drawing/2014/main" id="{EC4B635B-32B6-745C-BB29-826A626CE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75175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8" name="Freeform 1407">
              <a:extLst>
                <a:ext uri="{FF2B5EF4-FFF2-40B4-BE49-F238E27FC236}">
                  <a16:creationId xmlns:a16="http://schemas.microsoft.com/office/drawing/2014/main" id="{D29EF252-17A1-28C6-13EF-14B184424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75175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9" name="Freeform 1408">
              <a:extLst>
                <a:ext uri="{FF2B5EF4-FFF2-40B4-BE49-F238E27FC236}">
                  <a16:creationId xmlns:a16="http://schemas.microsoft.com/office/drawing/2014/main" id="{24EC56D2-2333-DEFC-2821-30DE3924A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75175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0" name="Freeform 1409">
              <a:extLst>
                <a:ext uri="{FF2B5EF4-FFF2-40B4-BE49-F238E27FC236}">
                  <a16:creationId xmlns:a16="http://schemas.microsoft.com/office/drawing/2014/main" id="{39181508-CF99-C92E-F5B6-19F09761B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75175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1" name="Freeform 1410">
              <a:extLst>
                <a:ext uri="{FF2B5EF4-FFF2-40B4-BE49-F238E27FC236}">
                  <a16:creationId xmlns:a16="http://schemas.microsoft.com/office/drawing/2014/main" id="{92315B5D-43BE-5D3D-FCE6-177F73A31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660248"/>
              <a:ext cx="46265" cy="403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2" name="Freeform 1412">
              <a:extLst>
                <a:ext uri="{FF2B5EF4-FFF2-40B4-BE49-F238E27FC236}">
                  <a16:creationId xmlns:a16="http://schemas.microsoft.com/office/drawing/2014/main" id="{2885E8FE-2E6E-6938-BC77-2D3470131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39351"/>
              <a:ext cx="16417" cy="7464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3" name="Freeform 1413">
              <a:extLst>
                <a:ext uri="{FF2B5EF4-FFF2-40B4-BE49-F238E27FC236}">
                  <a16:creationId xmlns:a16="http://schemas.microsoft.com/office/drawing/2014/main" id="{7617F402-6FAD-9247-582F-3B0A71EC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39351"/>
              <a:ext cx="16417" cy="7464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4" name="Freeform 1414">
              <a:extLst>
                <a:ext uri="{FF2B5EF4-FFF2-40B4-BE49-F238E27FC236}">
                  <a16:creationId xmlns:a16="http://schemas.microsoft.com/office/drawing/2014/main" id="{C20C38EB-9C95-115F-0FC1-FEF7288D4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639351"/>
              <a:ext cx="13432" cy="7464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5" name="Freeform 1415">
              <a:extLst>
                <a:ext uri="{FF2B5EF4-FFF2-40B4-BE49-F238E27FC236}">
                  <a16:creationId xmlns:a16="http://schemas.microsoft.com/office/drawing/2014/main" id="{A1CE1987-D341-213A-067F-B7A6DC408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639351"/>
              <a:ext cx="13432" cy="7464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6" name="Freeform 1416">
              <a:extLst>
                <a:ext uri="{FF2B5EF4-FFF2-40B4-BE49-F238E27FC236}">
                  <a16:creationId xmlns:a16="http://schemas.microsoft.com/office/drawing/2014/main" id="{153E0F88-F3BD-AAE0-910D-77877DC20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46815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7" name="Freeform 1417">
              <a:extLst>
                <a:ext uri="{FF2B5EF4-FFF2-40B4-BE49-F238E27FC236}">
                  <a16:creationId xmlns:a16="http://schemas.microsoft.com/office/drawing/2014/main" id="{F445F700-806B-75F4-A918-034C2FFA7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46815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8" name="Freeform 1418">
              <a:extLst>
                <a:ext uri="{FF2B5EF4-FFF2-40B4-BE49-F238E27FC236}">
                  <a16:creationId xmlns:a16="http://schemas.microsoft.com/office/drawing/2014/main" id="{D47FE9BC-EC25-2F1E-0E86-927256BBA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46815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9" name="Freeform 1419">
              <a:extLst>
                <a:ext uri="{FF2B5EF4-FFF2-40B4-BE49-F238E27FC236}">
                  <a16:creationId xmlns:a16="http://schemas.microsoft.com/office/drawing/2014/main" id="{8BF97D21-7694-FD6D-B7D1-713F5ECC7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46815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0" name="Freeform 1420">
              <a:extLst>
                <a:ext uri="{FF2B5EF4-FFF2-40B4-BE49-F238E27FC236}">
                  <a16:creationId xmlns:a16="http://schemas.microsoft.com/office/drawing/2014/main" id="{24F31AB0-6D93-CF96-9140-089688086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54277"/>
              <a:ext cx="32834" cy="13434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1" name="Freeform 1421">
              <a:extLst>
                <a:ext uri="{FF2B5EF4-FFF2-40B4-BE49-F238E27FC236}">
                  <a16:creationId xmlns:a16="http://schemas.microsoft.com/office/drawing/2014/main" id="{97812E44-1FC0-FCD5-9ECF-1449283D2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54277"/>
              <a:ext cx="32834" cy="13434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2" name="Freeform 1422">
              <a:extLst>
                <a:ext uri="{FF2B5EF4-FFF2-40B4-BE49-F238E27FC236}">
                  <a16:creationId xmlns:a16="http://schemas.microsoft.com/office/drawing/2014/main" id="{5D43AB73-B3D2-FB20-B50E-FADBC835C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639351"/>
              <a:ext cx="32834" cy="28361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18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3" name="Line 1423">
              <a:extLst>
                <a:ext uri="{FF2B5EF4-FFF2-40B4-BE49-F238E27FC236}">
                  <a16:creationId xmlns:a16="http://schemas.microsoft.com/office/drawing/2014/main" id="{EFDA30B0-E789-2D79-FE74-F440ECAFC8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9756" y="3775184"/>
              <a:ext cx="20894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4" name="Line 1424">
              <a:extLst>
                <a:ext uri="{FF2B5EF4-FFF2-40B4-BE49-F238E27FC236}">
                  <a16:creationId xmlns:a16="http://schemas.microsoft.com/office/drawing/2014/main" id="{30DA6F0B-82DF-618E-C0F3-541E1FBE0B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952" y="3849817"/>
              <a:ext cx="596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5" name="Line 1425">
              <a:extLst>
                <a:ext uri="{FF2B5EF4-FFF2-40B4-BE49-F238E27FC236}">
                  <a16:creationId xmlns:a16="http://schemas.microsoft.com/office/drawing/2014/main" id="{5F29CC9E-A91B-59AE-32A1-1D32FC32BC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10801" y="3821456"/>
              <a:ext cx="22386" cy="2239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6" name="Line 1426">
              <a:extLst>
                <a:ext uri="{FF2B5EF4-FFF2-40B4-BE49-F238E27FC236}">
                  <a16:creationId xmlns:a16="http://schemas.microsoft.com/office/drawing/2014/main" id="{C7BC6118-0757-F007-2107-F774EB1285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6922" y="3821456"/>
              <a:ext cx="23879" cy="2239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7" name="Line 1427">
              <a:extLst>
                <a:ext uri="{FF2B5EF4-FFF2-40B4-BE49-F238E27FC236}">
                  <a16:creationId xmlns:a16="http://schemas.microsoft.com/office/drawing/2014/main" id="{4FED7B56-42D2-6912-9A67-313716AF97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4384" y="3803544"/>
              <a:ext cx="16417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8" name="Line 1428">
              <a:extLst>
                <a:ext uri="{FF2B5EF4-FFF2-40B4-BE49-F238E27FC236}">
                  <a16:creationId xmlns:a16="http://schemas.microsoft.com/office/drawing/2014/main" id="{E6C9F5E7-7289-9001-5F7F-F508C87A2E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4384" y="3793096"/>
              <a:ext cx="16417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59" name="Line 1429">
              <a:extLst>
                <a:ext uri="{FF2B5EF4-FFF2-40B4-BE49-F238E27FC236}">
                  <a16:creationId xmlns:a16="http://schemas.microsoft.com/office/drawing/2014/main" id="{8CBDC08C-7D08-9BC1-CC32-92712A844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0353" y="3778169"/>
              <a:ext cx="10448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0" name="Line 1430">
              <a:extLst>
                <a:ext uri="{FF2B5EF4-FFF2-40B4-BE49-F238E27FC236}">
                  <a16:creationId xmlns:a16="http://schemas.microsoft.com/office/drawing/2014/main" id="{7C07E5C8-B585-D49E-2CF3-39B0B0F70F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80952" y="3775184"/>
              <a:ext cx="19401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1" name="Line 1431">
              <a:extLst>
                <a:ext uri="{FF2B5EF4-FFF2-40B4-BE49-F238E27FC236}">
                  <a16:creationId xmlns:a16="http://schemas.microsoft.com/office/drawing/2014/main" id="{8238FE92-6711-6D85-65F3-4D88600B04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10801" y="3793096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2" name="Line 1432">
              <a:extLst>
                <a:ext uri="{FF2B5EF4-FFF2-40B4-BE49-F238E27FC236}">
                  <a16:creationId xmlns:a16="http://schemas.microsoft.com/office/drawing/2014/main" id="{ADB4AAA5-7A2B-9635-EBD8-88788BA7D6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10801" y="3803544"/>
              <a:ext cx="19401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3" name="Line 1433">
              <a:extLst>
                <a:ext uri="{FF2B5EF4-FFF2-40B4-BE49-F238E27FC236}">
                  <a16:creationId xmlns:a16="http://schemas.microsoft.com/office/drawing/2014/main" id="{99CD81E1-E701-F334-06CC-808B0C5C8F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0353" y="3775184"/>
              <a:ext cx="1940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4" name="Line 1434">
              <a:extLst>
                <a:ext uri="{FF2B5EF4-FFF2-40B4-BE49-F238E27FC236}">
                  <a16:creationId xmlns:a16="http://schemas.microsoft.com/office/drawing/2014/main" id="{4731C0F3-DA69-6835-DCB9-280BC62917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10801" y="3778169"/>
              <a:ext cx="11940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5" name="Freeform 1435">
              <a:extLst>
                <a:ext uri="{FF2B5EF4-FFF2-40B4-BE49-F238E27FC236}">
                  <a16:creationId xmlns:a16="http://schemas.microsoft.com/office/drawing/2014/main" id="{54EE574D-F431-85AD-87AE-E83822B9B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0353" y="3775184"/>
              <a:ext cx="22387" cy="14927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2"/>
                  </a:moveTo>
                  <a:lnTo>
                    <a:pt x="7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6" name="Freeform 1436">
              <a:extLst>
                <a:ext uri="{FF2B5EF4-FFF2-40B4-BE49-F238E27FC236}">
                  <a16:creationId xmlns:a16="http://schemas.microsoft.com/office/drawing/2014/main" id="{D2EDFCB0-7527-20AE-7B64-BCD383376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793096"/>
              <a:ext cx="35819" cy="25375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0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1" y="18"/>
                  </a:lnTo>
                  <a:lnTo>
                    <a:pt x="2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" name="Freeform 1437">
              <a:extLst>
                <a:ext uri="{FF2B5EF4-FFF2-40B4-BE49-F238E27FC236}">
                  <a16:creationId xmlns:a16="http://schemas.microsoft.com/office/drawing/2014/main" id="{6A507A29-A0A7-AAF5-FF12-18ADFF9EA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952" y="3821456"/>
              <a:ext cx="59698" cy="28361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6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" name="Freeform 1438">
              <a:extLst>
                <a:ext uri="{FF2B5EF4-FFF2-40B4-BE49-F238E27FC236}">
                  <a16:creationId xmlns:a16="http://schemas.microsoft.com/office/drawing/2014/main" id="{8D5CF6AB-8F43-F765-9272-C57B273A3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803544"/>
              <a:ext cx="20894" cy="14927"/>
            </a:xfrm>
            <a:custGeom>
              <a:avLst/>
              <a:gdLst>
                <a:gd name="T0" fmla="*/ 2147483647 w 14"/>
                <a:gd name="T1" fmla="*/ 0 h 11"/>
                <a:gd name="T2" fmla="*/ 0 w 14"/>
                <a:gd name="T3" fmla="*/ 2147483647 h 11"/>
                <a:gd name="T4" fmla="*/ 2147483647 w 14"/>
                <a:gd name="T5" fmla="*/ 2147483647 h 11"/>
                <a:gd name="T6" fmla="*/ 2147483647 w 14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1">
                  <a:moveTo>
                    <a:pt x="3" y="0"/>
                  </a:moveTo>
                  <a:lnTo>
                    <a:pt x="0" y="11"/>
                  </a:lnTo>
                  <a:lnTo>
                    <a:pt x="14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" name="Freeform 1439">
              <a:extLst>
                <a:ext uri="{FF2B5EF4-FFF2-40B4-BE49-F238E27FC236}">
                  <a16:creationId xmlns:a16="http://schemas.microsoft.com/office/drawing/2014/main" id="{A6DC4091-220E-63E9-6560-D26D38C43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803544"/>
              <a:ext cx="20894" cy="14927"/>
            </a:xfrm>
            <a:custGeom>
              <a:avLst/>
              <a:gdLst>
                <a:gd name="T0" fmla="*/ 2147483647 w 14"/>
                <a:gd name="T1" fmla="*/ 0 h 11"/>
                <a:gd name="T2" fmla="*/ 0 w 14"/>
                <a:gd name="T3" fmla="*/ 2147483647 h 11"/>
                <a:gd name="T4" fmla="*/ 2147483647 w 14"/>
                <a:gd name="T5" fmla="*/ 2147483647 h 11"/>
                <a:gd name="T6" fmla="*/ 2147483647 w 14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1">
                  <a:moveTo>
                    <a:pt x="3" y="0"/>
                  </a:moveTo>
                  <a:lnTo>
                    <a:pt x="0" y="11"/>
                  </a:lnTo>
                  <a:lnTo>
                    <a:pt x="14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" name="Freeform 1440">
              <a:extLst>
                <a:ext uri="{FF2B5EF4-FFF2-40B4-BE49-F238E27FC236}">
                  <a16:creationId xmlns:a16="http://schemas.microsoft.com/office/drawing/2014/main" id="{68B83B5A-792E-DB77-EE9D-AF3ACB43C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3803544"/>
              <a:ext cx="22386" cy="1492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3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" name="Freeform 1441">
              <a:extLst>
                <a:ext uri="{FF2B5EF4-FFF2-40B4-BE49-F238E27FC236}">
                  <a16:creationId xmlns:a16="http://schemas.microsoft.com/office/drawing/2014/main" id="{3BC10F83-AB6F-66DB-DFFC-DBAD37FCD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3803544"/>
              <a:ext cx="22386" cy="1492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3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" name="Freeform 1442">
              <a:extLst>
                <a:ext uri="{FF2B5EF4-FFF2-40B4-BE49-F238E27FC236}">
                  <a16:creationId xmlns:a16="http://schemas.microsoft.com/office/drawing/2014/main" id="{84A9B66E-1B14-71D4-6295-0ACEA7D06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821456"/>
              <a:ext cx="46265" cy="22390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" name="Freeform 1443">
              <a:extLst>
                <a:ext uri="{FF2B5EF4-FFF2-40B4-BE49-F238E27FC236}">
                  <a16:creationId xmlns:a16="http://schemas.microsoft.com/office/drawing/2014/main" id="{C22BA818-FD26-0986-EB56-874AAF7CF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821456"/>
              <a:ext cx="46265" cy="22390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" name="Freeform 1444">
              <a:extLst>
                <a:ext uri="{FF2B5EF4-FFF2-40B4-BE49-F238E27FC236}">
                  <a16:creationId xmlns:a16="http://schemas.microsoft.com/office/drawing/2014/main" id="{17B6C2B7-9830-C3A8-1A90-8F9E64835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818470"/>
              <a:ext cx="46265" cy="2985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" name="Freeform 1445">
              <a:extLst>
                <a:ext uri="{FF2B5EF4-FFF2-40B4-BE49-F238E27FC236}">
                  <a16:creationId xmlns:a16="http://schemas.microsoft.com/office/drawing/2014/main" id="{A3A4959E-94D3-A8F4-B93D-5BB22C87D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818470"/>
              <a:ext cx="46265" cy="2985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" name="Freeform 1446">
              <a:extLst>
                <a:ext uri="{FF2B5EF4-FFF2-40B4-BE49-F238E27FC236}">
                  <a16:creationId xmlns:a16="http://schemas.microsoft.com/office/drawing/2014/main" id="{2521890A-9A2E-2296-671A-63065F22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818470"/>
              <a:ext cx="43280" cy="2985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" name="Freeform 1447">
              <a:extLst>
                <a:ext uri="{FF2B5EF4-FFF2-40B4-BE49-F238E27FC236}">
                  <a16:creationId xmlns:a16="http://schemas.microsoft.com/office/drawing/2014/main" id="{20843CE1-BFA6-D875-BDE6-B060F61EE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818470"/>
              <a:ext cx="43280" cy="2985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" name="Freeform 1448">
              <a:extLst>
                <a:ext uri="{FF2B5EF4-FFF2-40B4-BE49-F238E27FC236}">
                  <a16:creationId xmlns:a16="http://schemas.microsoft.com/office/drawing/2014/main" id="{72E06580-B1B7-5174-C1DD-A37BFF902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803544"/>
              <a:ext cx="46265" cy="403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5" y="0"/>
                  </a:lnTo>
                  <a:lnTo>
                    <a:pt x="16" y="11"/>
                  </a:lnTo>
                  <a:lnTo>
                    <a:pt x="29" y="0"/>
                  </a:lnTo>
                  <a:lnTo>
                    <a:pt x="31" y="13"/>
                  </a:lnTo>
                  <a:lnTo>
                    <a:pt x="16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" name="Freeform 1449">
              <a:extLst>
                <a:ext uri="{FF2B5EF4-FFF2-40B4-BE49-F238E27FC236}">
                  <a16:creationId xmlns:a16="http://schemas.microsoft.com/office/drawing/2014/main" id="{CDA82E97-71B0-7F97-40C0-AD8B1426C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368" y="3778169"/>
              <a:ext cx="13432" cy="11941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" name="Freeform 1450">
              <a:extLst>
                <a:ext uri="{FF2B5EF4-FFF2-40B4-BE49-F238E27FC236}">
                  <a16:creationId xmlns:a16="http://schemas.microsoft.com/office/drawing/2014/main" id="{5471C5BE-CD9C-7A80-C47F-53F8471B5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368" y="3778169"/>
              <a:ext cx="13432" cy="11941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" name="Freeform 1451">
              <a:extLst>
                <a:ext uri="{FF2B5EF4-FFF2-40B4-BE49-F238E27FC236}">
                  <a16:creationId xmlns:a16="http://schemas.microsoft.com/office/drawing/2014/main" id="{FDCE2951-C9C8-B479-7240-C8CB3B74E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3778169"/>
              <a:ext cx="16416" cy="11941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" name="Freeform 1452">
              <a:extLst>
                <a:ext uri="{FF2B5EF4-FFF2-40B4-BE49-F238E27FC236}">
                  <a16:creationId xmlns:a16="http://schemas.microsoft.com/office/drawing/2014/main" id="{ABA5F32D-7DD1-D980-42E1-29316B6AA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3778169"/>
              <a:ext cx="16416" cy="11941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" name="Freeform 1453">
              <a:extLst>
                <a:ext uri="{FF2B5EF4-FFF2-40B4-BE49-F238E27FC236}">
                  <a16:creationId xmlns:a16="http://schemas.microsoft.com/office/drawing/2014/main" id="{7DD0F843-5BAC-FBD8-6CE8-FA40E6073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793096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" name="Freeform 1454">
              <a:extLst>
                <a:ext uri="{FF2B5EF4-FFF2-40B4-BE49-F238E27FC236}">
                  <a16:creationId xmlns:a16="http://schemas.microsoft.com/office/drawing/2014/main" id="{45997B13-6E70-A336-85A8-47FFAA6A4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793096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" name="Freeform 1455">
              <a:extLst>
                <a:ext uri="{FF2B5EF4-FFF2-40B4-BE49-F238E27FC236}">
                  <a16:creationId xmlns:a16="http://schemas.microsoft.com/office/drawing/2014/main" id="{F15E2A74-67A3-711E-4FD5-CA1F170B7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790110"/>
              <a:ext cx="32834" cy="2985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" name="Freeform 1456">
              <a:extLst>
                <a:ext uri="{FF2B5EF4-FFF2-40B4-BE49-F238E27FC236}">
                  <a16:creationId xmlns:a16="http://schemas.microsoft.com/office/drawing/2014/main" id="{7A53EA30-78B6-F44B-6A64-E47E88A4A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790110"/>
              <a:ext cx="32834" cy="2985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" name="Freeform 1457">
              <a:extLst>
                <a:ext uri="{FF2B5EF4-FFF2-40B4-BE49-F238E27FC236}">
                  <a16:creationId xmlns:a16="http://schemas.microsoft.com/office/drawing/2014/main" id="{BDB4C229-75AF-617F-D56E-2B77C88D8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368" y="3790110"/>
              <a:ext cx="29849" cy="2985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" name="Freeform 1458">
              <a:extLst>
                <a:ext uri="{FF2B5EF4-FFF2-40B4-BE49-F238E27FC236}">
                  <a16:creationId xmlns:a16="http://schemas.microsoft.com/office/drawing/2014/main" id="{EC02ACD0-3B90-82A6-481F-FE73EE52E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368" y="3790110"/>
              <a:ext cx="29849" cy="2985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" name="Freeform 1459">
              <a:extLst>
                <a:ext uri="{FF2B5EF4-FFF2-40B4-BE49-F238E27FC236}">
                  <a16:creationId xmlns:a16="http://schemas.microsoft.com/office/drawing/2014/main" id="{43F58309-074D-D57C-0E06-552301E81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778169"/>
              <a:ext cx="32834" cy="29853"/>
            </a:xfrm>
            <a:custGeom>
              <a:avLst/>
              <a:gdLst>
                <a:gd name="T0" fmla="*/ 2147483647 w 22"/>
                <a:gd name="T1" fmla="*/ 0 h 22"/>
                <a:gd name="T2" fmla="*/ 0 w 22"/>
                <a:gd name="T3" fmla="*/ 2147483647 h 22"/>
                <a:gd name="T4" fmla="*/ 2147483647 w 22"/>
                <a:gd name="T5" fmla="*/ 2147483647 h 22"/>
                <a:gd name="T6" fmla="*/ 2147483647 w 22"/>
                <a:gd name="T7" fmla="*/ 2147483647 h 22"/>
                <a:gd name="T8" fmla="*/ 2147483647 w 22"/>
                <a:gd name="T9" fmla="*/ 0 h 22"/>
                <a:gd name="T10" fmla="*/ 2147483647 w 22"/>
                <a:gd name="T11" fmla="*/ 2147483647 h 22"/>
                <a:gd name="T12" fmla="*/ 2147483647 w 2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2">
                  <a:moveTo>
                    <a:pt x="4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19" y="0"/>
                  </a:lnTo>
                  <a:lnTo>
                    <a:pt x="11" y="9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" name="Line 1460">
              <a:extLst>
                <a:ext uri="{FF2B5EF4-FFF2-40B4-BE49-F238E27FC236}">
                  <a16:creationId xmlns:a16="http://schemas.microsoft.com/office/drawing/2014/main" id="{EA467000-895D-F848-11C1-F06DECD011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1991" y="3890118"/>
              <a:ext cx="19402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" name="Line 1461">
              <a:extLst>
                <a:ext uri="{FF2B5EF4-FFF2-40B4-BE49-F238E27FC236}">
                  <a16:creationId xmlns:a16="http://schemas.microsoft.com/office/drawing/2014/main" id="{C99D6867-38A7-B585-5471-180E9E115C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3187" y="3964751"/>
              <a:ext cx="5820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" name="Line 1462">
              <a:extLst>
                <a:ext uri="{FF2B5EF4-FFF2-40B4-BE49-F238E27FC236}">
                  <a16:creationId xmlns:a16="http://schemas.microsoft.com/office/drawing/2014/main" id="{14D89662-B8CF-42CD-21C9-03EFAD21E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3036" y="3936391"/>
              <a:ext cx="22387" cy="223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" name="Line 1463">
              <a:extLst>
                <a:ext uri="{FF2B5EF4-FFF2-40B4-BE49-F238E27FC236}">
                  <a16:creationId xmlns:a16="http://schemas.microsoft.com/office/drawing/2014/main" id="{0934D306-0C9D-656F-4882-8F442A8D37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0650" y="3936391"/>
              <a:ext cx="22386" cy="223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" name="Line 1464">
              <a:extLst>
                <a:ext uri="{FF2B5EF4-FFF2-40B4-BE49-F238E27FC236}">
                  <a16:creationId xmlns:a16="http://schemas.microsoft.com/office/drawing/2014/main" id="{1C24EF89-1FD8-8B44-87A4-0F20C8182F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6620" y="3918479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" name="Line 1465">
              <a:extLst>
                <a:ext uri="{FF2B5EF4-FFF2-40B4-BE49-F238E27FC236}">
                  <a16:creationId xmlns:a16="http://schemas.microsoft.com/office/drawing/2014/main" id="{9EE2E6FF-DCF3-3DCA-4FF0-B8B1CD7563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6620" y="3908030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" name="Line 1466">
              <a:extLst>
                <a:ext uri="{FF2B5EF4-FFF2-40B4-BE49-F238E27FC236}">
                  <a16:creationId xmlns:a16="http://schemas.microsoft.com/office/drawing/2014/main" id="{71394EE0-50FC-4AE0-05F7-F4ADB9DB5A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33187" y="3890118"/>
              <a:ext cx="20894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" name="Line 1467">
              <a:extLst>
                <a:ext uri="{FF2B5EF4-FFF2-40B4-BE49-F238E27FC236}">
                  <a16:creationId xmlns:a16="http://schemas.microsoft.com/office/drawing/2014/main" id="{87ABB7E9-266A-17DA-625C-4D53B6429F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3036" y="3908030"/>
              <a:ext cx="14924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" name="Line 1468">
              <a:extLst>
                <a:ext uri="{FF2B5EF4-FFF2-40B4-BE49-F238E27FC236}">
                  <a16:creationId xmlns:a16="http://schemas.microsoft.com/office/drawing/2014/main" id="{C3618981-8201-BB1E-A7B5-F79736BF8B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3036" y="3918479"/>
              <a:ext cx="17909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" name="Line 1469">
              <a:extLst>
                <a:ext uri="{FF2B5EF4-FFF2-40B4-BE49-F238E27FC236}">
                  <a16:creationId xmlns:a16="http://schemas.microsoft.com/office/drawing/2014/main" id="{5F52C4F3-5F04-1F14-65AB-722694FDF4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4081" y="3890118"/>
              <a:ext cx="1790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" name="Line 1470">
              <a:extLst>
                <a:ext uri="{FF2B5EF4-FFF2-40B4-BE49-F238E27FC236}">
                  <a16:creationId xmlns:a16="http://schemas.microsoft.com/office/drawing/2014/main" id="{788F0415-DC16-DCDD-EB04-A24448460C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3036" y="3893103"/>
              <a:ext cx="11940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" name="Freeform 1471">
              <a:extLst>
                <a:ext uri="{FF2B5EF4-FFF2-40B4-BE49-F238E27FC236}">
                  <a16:creationId xmlns:a16="http://schemas.microsoft.com/office/drawing/2014/main" id="{4537220D-BDB5-0377-7044-CA96FF43F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3890118"/>
              <a:ext cx="20894" cy="14927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2"/>
                  </a:moveTo>
                  <a:lnTo>
                    <a:pt x="6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" name="Freeform 1472">
              <a:extLst>
                <a:ext uri="{FF2B5EF4-FFF2-40B4-BE49-F238E27FC236}">
                  <a16:creationId xmlns:a16="http://schemas.microsoft.com/office/drawing/2014/main" id="{1A67300E-B0AC-AA71-CD81-41E5A422E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620" y="3908030"/>
              <a:ext cx="34326" cy="25376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0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1" y="18"/>
                  </a:lnTo>
                  <a:lnTo>
                    <a:pt x="2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" name="Freeform 1473">
              <a:extLst>
                <a:ext uri="{FF2B5EF4-FFF2-40B4-BE49-F238E27FC236}">
                  <a16:creationId xmlns:a16="http://schemas.microsoft.com/office/drawing/2014/main" id="{262FCCF6-4DB0-1AAB-E365-43400C709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187" y="3936391"/>
              <a:ext cx="58206" cy="2836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5" y="0"/>
                  </a:lnTo>
                  <a:lnTo>
                    <a:pt x="20" y="16"/>
                  </a:lnTo>
                  <a:lnTo>
                    <a:pt x="36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" name="Freeform 1474">
              <a:extLst>
                <a:ext uri="{FF2B5EF4-FFF2-40B4-BE49-F238E27FC236}">
                  <a16:creationId xmlns:a16="http://schemas.microsoft.com/office/drawing/2014/main" id="{5D08996B-D924-5B98-9046-A1CD63A53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18479"/>
              <a:ext cx="22386" cy="1492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" name="Freeform 1475">
              <a:extLst>
                <a:ext uri="{FF2B5EF4-FFF2-40B4-BE49-F238E27FC236}">
                  <a16:creationId xmlns:a16="http://schemas.microsoft.com/office/drawing/2014/main" id="{247CAED9-619A-866E-C28E-1DABEF673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18479"/>
              <a:ext cx="22386" cy="1492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" name="Freeform 1476">
              <a:extLst>
                <a:ext uri="{FF2B5EF4-FFF2-40B4-BE49-F238E27FC236}">
                  <a16:creationId xmlns:a16="http://schemas.microsoft.com/office/drawing/2014/main" id="{04123DAF-E572-8536-6B44-1551F8F3F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036" y="3918479"/>
              <a:ext cx="22387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" name="Freeform 1477">
              <a:extLst>
                <a:ext uri="{FF2B5EF4-FFF2-40B4-BE49-F238E27FC236}">
                  <a16:creationId xmlns:a16="http://schemas.microsoft.com/office/drawing/2014/main" id="{6186E491-D6E0-8835-3124-9AF429EA3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036" y="3918479"/>
              <a:ext cx="22387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" name="Freeform 1478">
              <a:extLst>
                <a:ext uri="{FF2B5EF4-FFF2-40B4-BE49-F238E27FC236}">
                  <a16:creationId xmlns:a16="http://schemas.microsoft.com/office/drawing/2014/main" id="{5B21704B-BB73-286C-639F-E1DB2F115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36391"/>
              <a:ext cx="44773" cy="22389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" name="Freeform 1479">
              <a:extLst>
                <a:ext uri="{FF2B5EF4-FFF2-40B4-BE49-F238E27FC236}">
                  <a16:creationId xmlns:a16="http://schemas.microsoft.com/office/drawing/2014/main" id="{128B3EE3-E0B2-B68B-09C5-CF0845275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36391"/>
              <a:ext cx="44773" cy="22389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" name="Freeform 1480">
              <a:extLst>
                <a:ext uri="{FF2B5EF4-FFF2-40B4-BE49-F238E27FC236}">
                  <a16:creationId xmlns:a16="http://schemas.microsoft.com/office/drawing/2014/main" id="{0495704F-D0FD-AB48-2041-D3BF7E38B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33406"/>
              <a:ext cx="44773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" name="Freeform 1481">
              <a:extLst>
                <a:ext uri="{FF2B5EF4-FFF2-40B4-BE49-F238E27FC236}">
                  <a16:creationId xmlns:a16="http://schemas.microsoft.com/office/drawing/2014/main" id="{998F5499-5851-B19E-146B-0791219FC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33406"/>
              <a:ext cx="44773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" name="Freeform 1482">
              <a:extLst>
                <a:ext uri="{FF2B5EF4-FFF2-40B4-BE49-F238E27FC236}">
                  <a16:creationId xmlns:a16="http://schemas.microsoft.com/office/drawing/2014/main" id="{8118C6F5-682B-9276-19C6-442B6D45F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33406"/>
              <a:ext cx="44773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" name="Freeform 1483">
              <a:extLst>
                <a:ext uri="{FF2B5EF4-FFF2-40B4-BE49-F238E27FC236}">
                  <a16:creationId xmlns:a16="http://schemas.microsoft.com/office/drawing/2014/main" id="{CF811D64-D7E9-E344-21ED-0E745D0F9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33406"/>
              <a:ext cx="44773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" name="Freeform 1484">
              <a:extLst>
                <a:ext uri="{FF2B5EF4-FFF2-40B4-BE49-F238E27FC236}">
                  <a16:creationId xmlns:a16="http://schemas.microsoft.com/office/drawing/2014/main" id="{0DC5C481-0EBF-7248-27F2-1A480F032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50" y="3918479"/>
              <a:ext cx="44773" cy="40301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4" y="0"/>
                  </a:lnTo>
                  <a:lnTo>
                    <a:pt x="15" y="11"/>
                  </a:lnTo>
                  <a:lnTo>
                    <a:pt x="28" y="0"/>
                  </a:lnTo>
                  <a:lnTo>
                    <a:pt x="31" y="13"/>
                  </a:lnTo>
                  <a:lnTo>
                    <a:pt x="15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" name="Freeform 1485">
              <a:extLst>
                <a:ext uri="{FF2B5EF4-FFF2-40B4-BE49-F238E27FC236}">
                  <a16:creationId xmlns:a16="http://schemas.microsoft.com/office/drawing/2014/main" id="{69985440-457E-2BDA-23E9-829EAB179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604" y="3893103"/>
              <a:ext cx="13432" cy="11941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3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" name="Freeform 1486">
              <a:extLst>
                <a:ext uri="{FF2B5EF4-FFF2-40B4-BE49-F238E27FC236}">
                  <a16:creationId xmlns:a16="http://schemas.microsoft.com/office/drawing/2014/main" id="{0605C41B-312A-F51B-7F0B-F95758957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604" y="3893103"/>
              <a:ext cx="13432" cy="11941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3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" name="Freeform 1487">
              <a:extLst>
                <a:ext uri="{FF2B5EF4-FFF2-40B4-BE49-F238E27FC236}">
                  <a16:creationId xmlns:a16="http://schemas.microsoft.com/office/drawing/2014/main" id="{0009ED5B-C53A-745D-0F95-34E19E2AA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036" y="3893103"/>
              <a:ext cx="14924" cy="11941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9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" name="Freeform 1488">
              <a:extLst>
                <a:ext uri="{FF2B5EF4-FFF2-40B4-BE49-F238E27FC236}">
                  <a16:creationId xmlns:a16="http://schemas.microsoft.com/office/drawing/2014/main" id="{B3BE292C-AA33-0EA4-9705-73B1BD3FB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036" y="3893103"/>
              <a:ext cx="14924" cy="11941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9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" name="Freeform 1489">
              <a:extLst>
                <a:ext uri="{FF2B5EF4-FFF2-40B4-BE49-F238E27FC236}">
                  <a16:creationId xmlns:a16="http://schemas.microsoft.com/office/drawing/2014/main" id="{66881D67-5449-7467-6AC2-B48C3F71B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620" y="3908030"/>
              <a:ext cx="31341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" name="Freeform 1490">
              <a:extLst>
                <a:ext uri="{FF2B5EF4-FFF2-40B4-BE49-F238E27FC236}">
                  <a16:creationId xmlns:a16="http://schemas.microsoft.com/office/drawing/2014/main" id="{20679CC6-8325-8A3E-3E41-9AA28C65A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620" y="3908030"/>
              <a:ext cx="31341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1" name="Freeform 1491">
              <a:extLst>
                <a:ext uri="{FF2B5EF4-FFF2-40B4-BE49-F238E27FC236}">
                  <a16:creationId xmlns:a16="http://schemas.microsoft.com/office/drawing/2014/main" id="{BC15706E-5CD2-801A-C4C1-6DF452D77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620" y="3905045"/>
              <a:ext cx="31341" cy="2985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2" name="Freeform 1492">
              <a:extLst>
                <a:ext uri="{FF2B5EF4-FFF2-40B4-BE49-F238E27FC236}">
                  <a16:creationId xmlns:a16="http://schemas.microsoft.com/office/drawing/2014/main" id="{70CB67EC-8D1D-0F08-5169-5C3922BDC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620" y="3905045"/>
              <a:ext cx="31341" cy="2985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" name="Freeform 1493">
              <a:extLst>
                <a:ext uri="{FF2B5EF4-FFF2-40B4-BE49-F238E27FC236}">
                  <a16:creationId xmlns:a16="http://schemas.microsoft.com/office/drawing/2014/main" id="{7776688E-8573-4A1A-B945-3651C1FF7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604" y="3905045"/>
              <a:ext cx="28356" cy="2985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4" name="Freeform 1494">
              <a:extLst>
                <a:ext uri="{FF2B5EF4-FFF2-40B4-BE49-F238E27FC236}">
                  <a16:creationId xmlns:a16="http://schemas.microsoft.com/office/drawing/2014/main" id="{225B4539-8FCF-1DCA-B2AD-E4411B7F6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604" y="3905045"/>
              <a:ext cx="28356" cy="2985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" name="Freeform 1495">
              <a:extLst>
                <a:ext uri="{FF2B5EF4-FFF2-40B4-BE49-F238E27FC236}">
                  <a16:creationId xmlns:a16="http://schemas.microsoft.com/office/drawing/2014/main" id="{9A78AC1C-E418-4CE1-A3E2-EFC9F7668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620" y="3893103"/>
              <a:ext cx="31341" cy="29853"/>
            </a:xfrm>
            <a:custGeom>
              <a:avLst/>
              <a:gdLst>
                <a:gd name="T0" fmla="*/ 2147483647 w 22"/>
                <a:gd name="T1" fmla="*/ 0 h 22"/>
                <a:gd name="T2" fmla="*/ 0 w 22"/>
                <a:gd name="T3" fmla="*/ 2147483647 h 22"/>
                <a:gd name="T4" fmla="*/ 2147483647 w 22"/>
                <a:gd name="T5" fmla="*/ 2147483647 h 22"/>
                <a:gd name="T6" fmla="*/ 2147483647 w 22"/>
                <a:gd name="T7" fmla="*/ 2147483647 h 22"/>
                <a:gd name="T8" fmla="*/ 2147483647 w 22"/>
                <a:gd name="T9" fmla="*/ 0 h 22"/>
                <a:gd name="T10" fmla="*/ 2147483647 w 22"/>
                <a:gd name="T11" fmla="*/ 2147483647 h 22"/>
                <a:gd name="T12" fmla="*/ 2147483647 w 2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2">
                  <a:moveTo>
                    <a:pt x="5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9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" name="Line 1496">
              <a:extLst>
                <a:ext uri="{FF2B5EF4-FFF2-40B4-BE49-F238E27FC236}">
                  <a16:creationId xmlns:a16="http://schemas.microsoft.com/office/drawing/2014/main" id="{376125B5-974B-F430-B6D5-7E53B5BFC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9151" y="3979678"/>
              <a:ext cx="19401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" name="Line 1497">
              <a:extLst>
                <a:ext uri="{FF2B5EF4-FFF2-40B4-BE49-F238E27FC236}">
                  <a16:creationId xmlns:a16="http://schemas.microsoft.com/office/drawing/2014/main" id="{4FE638CC-7ABE-59F9-0F28-3811989CAE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5870" y="4057296"/>
              <a:ext cx="6268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" name="Line 1498">
              <a:extLst>
                <a:ext uri="{FF2B5EF4-FFF2-40B4-BE49-F238E27FC236}">
                  <a16:creationId xmlns:a16="http://schemas.microsoft.com/office/drawing/2014/main" id="{3FB78442-62BE-AD3D-1B15-F3A608219F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8704" y="4028936"/>
              <a:ext cx="23879" cy="223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" name="Line 1499">
              <a:extLst>
                <a:ext uri="{FF2B5EF4-FFF2-40B4-BE49-F238E27FC236}">
                  <a16:creationId xmlns:a16="http://schemas.microsoft.com/office/drawing/2014/main" id="{2C6A68E2-3E97-3AA3-F9A1-E092366349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6317" y="4028936"/>
              <a:ext cx="22386" cy="223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" name="Line 1500">
              <a:extLst>
                <a:ext uri="{FF2B5EF4-FFF2-40B4-BE49-F238E27FC236}">
                  <a16:creationId xmlns:a16="http://schemas.microsoft.com/office/drawing/2014/main" id="{FF47CD12-D07C-C02B-8160-12DDC52D9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9302" y="4008039"/>
              <a:ext cx="19401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" name="Line 1501">
              <a:extLst>
                <a:ext uri="{FF2B5EF4-FFF2-40B4-BE49-F238E27FC236}">
                  <a16:creationId xmlns:a16="http://schemas.microsoft.com/office/drawing/2014/main" id="{068C936E-4E52-9426-BCC9-AE380AB9C5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4002068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" name="Line 1502">
              <a:extLst>
                <a:ext uri="{FF2B5EF4-FFF2-40B4-BE49-F238E27FC236}">
                  <a16:creationId xmlns:a16="http://schemas.microsoft.com/office/drawing/2014/main" id="{E041675B-9A78-DCEA-4AB8-E730208914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5272" y="3985649"/>
              <a:ext cx="13432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" name="Line 1503">
              <a:extLst>
                <a:ext uri="{FF2B5EF4-FFF2-40B4-BE49-F238E27FC236}">
                  <a16:creationId xmlns:a16="http://schemas.microsoft.com/office/drawing/2014/main" id="{1A1016EA-56D9-AA67-2E23-0E2922B7F5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95870" y="3979678"/>
              <a:ext cx="1940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" name="Line 1504">
              <a:extLst>
                <a:ext uri="{FF2B5EF4-FFF2-40B4-BE49-F238E27FC236}">
                  <a16:creationId xmlns:a16="http://schemas.microsoft.com/office/drawing/2014/main" id="{BE9671D5-B4FA-34F5-FF6F-BF1860968A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8704" y="4002068"/>
              <a:ext cx="13432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" name="Line 1505">
              <a:extLst>
                <a:ext uri="{FF2B5EF4-FFF2-40B4-BE49-F238E27FC236}">
                  <a16:creationId xmlns:a16="http://schemas.microsoft.com/office/drawing/2014/main" id="{43252954-72F7-B4C6-5FC3-D12CE9E470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8704" y="4008039"/>
              <a:ext cx="16417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" name="Freeform 1506">
              <a:extLst>
                <a:ext uri="{FF2B5EF4-FFF2-40B4-BE49-F238E27FC236}">
                  <a16:creationId xmlns:a16="http://schemas.microsoft.com/office/drawing/2014/main" id="{7B69128E-D74C-39B5-1BE5-5433127C1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4002068"/>
              <a:ext cx="35819" cy="23883"/>
            </a:xfrm>
            <a:custGeom>
              <a:avLst/>
              <a:gdLst>
                <a:gd name="T0" fmla="*/ 2147483647 w 24"/>
                <a:gd name="T1" fmla="*/ 2147483647 h 17"/>
                <a:gd name="T2" fmla="*/ 2147483647 w 24"/>
                <a:gd name="T3" fmla="*/ 0 h 17"/>
                <a:gd name="T4" fmla="*/ 2147483647 w 24"/>
                <a:gd name="T5" fmla="*/ 2147483647 h 17"/>
                <a:gd name="T6" fmla="*/ 2147483647 w 24"/>
                <a:gd name="T7" fmla="*/ 0 h 17"/>
                <a:gd name="T8" fmla="*/ 0 w 24"/>
                <a:gd name="T9" fmla="*/ 2147483647 h 17"/>
                <a:gd name="T10" fmla="*/ 2147483647 w 24"/>
                <a:gd name="T11" fmla="*/ 2147483647 h 17"/>
                <a:gd name="T12" fmla="*/ 2147483647 w 24"/>
                <a:gd name="T13" fmla="*/ 214748364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7">
                  <a:moveTo>
                    <a:pt x="24" y="4"/>
                  </a:moveTo>
                  <a:lnTo>
                    <a:pt x="22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4"/>
                  </a:lnTo>
                  <a:lnTo>
                    <a:pt x="13" y="17"/>
                  </a:lnTo>
                  <a:lnTo>
                    <a:pt x="24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" name="Freeform 1507">
              <a:extLst>
                <a:ext uri="{FF2B5EF4-FFF2-40B4-BE49-F238E27FC236}">
                  <a16:creationId xmlns:a16="http://schemas.microsoft.com/office/drawing/2014/main" id="{B327D91D-E70E-A993-B31F-27B2DEE05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870" y="4028936"/>
              <a:ext cx="62683" cy="28360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2" y="16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" name="Freeform 1508">
              <a:extLst>
                <a:ext uri="{FF2B5EF4-FFF2-40B4-BE49-F238E27FC236}">
                  <a16:creationId xmlns:a16="http://schemas.microsoft.com/office/drawing/2014/main" id="{DFE4CDAE-5DC9-9BA6-9A80-8BC216127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08039"/>
              <a:ext cx="22386" cy="17912"/>
            </a:xfrm>
            <a:custGeom>
              <a:avLst/>
              <a:gdLst>
                <a:gd name="T0" fmla="*/ 2147483647 w 15"/>
                <a:gd name="T1" fmla="*/ 0 h 13"/>
                <a:gd name="T2" fmla="*/ 0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3">
                  <a:moveTo>
                    <a:pt x="2" y="0"/>
                  </a:moveTo>
                  <a:lnTo>
                    <a:pt x="0" y="13"/>
                  </a:lnTo>
                  <a:lnTo>
                    <a:pt x="15" y="1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" name="Freeform 1509">
              <a:extLst>
                <a:ext uri="{FF2B5EF4-FFF2-40B4-BE49-F238E27FC236}">
                  <a16:creationId xmlns:a16="http://schemas.microsoft.com/office/drawing/2014/main" id="{BF0C7E38-A2AC-8FA1-1843-8F9B66E8D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08039"/>
              <a:ext cx="22386" cy="17912"/>
            </a:xfrm>
            <a:custGeom>
              <a:avLst/>
              <a:gdLst>
                <a:gd name="T0" fmla="*/ 2147483647 w 15"/>
                <a:gd name="T1" fmla="*/ 0 h 13"/>
                <a:gd name="T2" fmla="*/ 0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3">
                  <a:moveTo>
                    <a:pt x="2" y="0"/>
                  </a:moveTo>
                  <a:lnTo>
                    <a:pt x="0" y="13"/>
                  </a:lnTo>
                  <a:lnTo>
                    <a:pt x="15" y="13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" name="Freeform 1510">
              <a:extLst>
                <a:ext uri="{FF2B5EF4-FFF2-40B4-BE49-F238E27FC236}">
                  <a16:creationId xmlns:a16="http://schemas.microsoft.com/office/drawing/2014/main" id="{E0B96418-0E83-9103-B791-99FD42E25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008039"/>
              <a:ext cx="19402" cy="17912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" name="Freeform 1511">
              <a:extLst>
                <a:ext uri="{FF2B5EF4-FFF2-40B4-BE49-F238E27FC236}">
                  <a16:creationId xmlns:a16="http://schemas.microsoft.com/office/drawing/2014/main" id="{38CBCE33-E57B-466F-2A2B-8646B3EA9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008039"/>
              <a:ext cx="19402" cy="17912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" name="Freeform 1512">
              <a:extLst>
                <a:ext uri="{FF2B5EF4-FFF2-40B4-BE49-F238E27FC236}">
                  <a16:creationId xmlns:a16="http://schemas.microsoft.com/office/drawing/2014/main" id="{9FB5B8BF-14D9-B855-0BC2-5ED1E6AA2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28936"/>
              <a:ext cx="46265" cy="22389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" name="Freeform 1513">
              <a:extLst>
                <a:ext uri="{FF2B5EF4-FFF2-40B4-BE49-F238E27FC236}">
                  <a16:creationId xmlns:a16="http://schemas.microsoft.com/office/drawing/2014/main" id="{AA804D02-D54B-9D04-BD41-AC6F70C9E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28936"/>
              <a:ext cx="46265" cy="22389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" name="Freeform 1514">
              <a:extLst>
                <a:ext uri="{FF2B5EF4-FFF2-40B4-BE49-F238E27FC236}">
                  <a16:creationId xmlns:a16="http://schemas.microsoft.com/office/drawing/2014/main" id="{A10A0FA9-32F0-FEA4-6703-A9378B912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25951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" name="Freeform 1515">
              <a:extLst>
                <a:ext uri="{FF2B5EF4-FFF2-40B4-BE49-F238E27FC236}">
                  <a16:creationId xmlns:a16="http://schemas.microsoft.com/office/drawing/2014/main" id="{738284B9-28E4-7786-8DEC-F0EF8F6C8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25951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" name="Freeform 1516">
              <a:extLst>
                <a:ext uri="{FF2B5EF4-FFF2-40B4-BE49-F238E27FC236}">
                  <a16:creationId xmlns:a16="http://schemas.microsoft.com/office/drawing/2014/main" id="{2295AEBA-D9D8-EE7D-A864-DA0621A69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25951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8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" name="Freeform 1517">
              <a:extLst>
                <a:ext uri="{FF2B5EF4-FFF2-40B4-BE49-F238E27FC236}">
                  <a16:creationId xmlns:a16="http://schemas.microsoft.com/office/drawing/2014/main" id="{6E6A5541-A036-E8D2-1C2C-83DC19725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25951"/>
              <a:ext cx="46265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8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" name="Freeform 1518">
              <a:extLst>
                <a:ext uri="{FF2B5EF4-FFF2-40B4-BE49-F238E27FC236}">
                  <a16:creationId xmlns:a16="http://schemas.microsoft.com/office/drawing/2014/main" id="{F7338352-E429-6A00-80B9-4BA17A1D1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008039"/>
              <a:ext cx="46265" cy="43287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0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0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0" y="15"/>
                  </a:moveTo>
                  <a:lnTo>
                    <a:pt x="2" y="0"/>
                  </a:lnTo>
                  <a:lnTo>
                    <a:pt x="15" y="13"/>
                  </a:lnTo>
                  <a:lnTo>
                    <a:pt x="26" y="0"/>
                  </a:lnTo>
                  <a:lnTo>
                    <a:pt x="31" y="15"/>
                  </a:lnTo>
                  <a:lnTo>
                    <a:pt x="15" y="31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" name="Freeform 1519">
              <a:extLst>
                <a:ext uri="{FF2B5EF4-FFF2-40B4-BE49-F238E27FC236}">
                  <a16:creationId xmlns:a16="http://schemas.microsoft.com/office/drawing/2014/main" id="{24BB422E-7511-5206-3D17-91A63B929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3985649"/>
              <a:ext cx="16416" cy="8956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" name="Freeform 1520">
              <a:extLst>
                <a:ext uri="{FF2B5EF4-FFF2-40B4-BE49-F238E27FC236}">
                  <a16:creationId xmlns:a16="http://schemas.microsoft.com/office/drawing/2014/main" id="{DC11F3CD-E20E-40D6-5E4B-822B1D814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3985649"/>
              <a:ext cx="16416" cy="8956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" name="Freeform 1521">
              <a:extLst>
                <a:ext uri="{FF2B5EF4-FFF2-40B4-BE49-F238E27FC236}">
                  <a16:creationId xmlns:a16="http://schemas.microsoft.com/office/drawing/2014/main" id="{23D50B8E-FBAE-CEF8-8557-071864D56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3985649"/>
              <a:ext cx="13432" cy="8956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" name="Freeform 1522">
              <a:extLst>
                <a:ext uri="{FF2B5EF4-FFF2-40B4-BE49-F238E27FC236}">
                  <a16:creationId xmlns:a16="http://schemas.microsoft.com/office/drawing/2014/main" id="{0AA6F606-4CDA-33F2-B6DC-C12196659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3985649"/>
              <a:ext cx="13432" cy="8956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" name="Freeform 1523">
              <a:extLst>
                <a:ext uri="{FF2B5EF4-FFF2-40B4-BE49-F238E27FC236}">
                  <a16:creationId xmlns:a16="http://schemas.microsoft.com/office/drawing/2014/main" id="{33B30725-1AAB-5400-95BF-8261E6BF6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3994605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" name="Freeform 1524">
              <a:extLst>
                <a:ext uri="{FF2B5EF4-FFF2-40B4-BE49-F238E27FC236}">
                  <a16:creationId xmlns:a16="http://schemas.microsoft.com/office/drawing/2014/main" id="{9A89C9D7-AD1F-F54D-B392-1992CE0CE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3994605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" name="Freeform 1525">
              <a:extLst>
                <a:ext uri="{FF2B5EF4-FFF2-40B4-BE49-F238E27FC236}">
                  <a16:creationId xmlns:a16="http://schemas.microsoft.com/office/drawing/2014/main" id="{B26AB2D0-25F9-1E41-24CE-DAD744D7F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3994605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" name="Freeform 1526">
              <a:extLst>
                <a:ext uri="{FF2B5EF4-FFF2-40B4-BE49-F238E27FC236}">
                  <a16:creationId xmlns:a16="http://schemas.microsoft.com/office/drawing/2014/main" id="{9E195E7B-7D28-8329-A74F-1ED5F85C3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3994605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" name="Freeform 1527">
              <a:extLst>
                <a:ext uri="{FF2B5EF4-FFF2-40B4-BE49-F238E27FC236}">
                  <a16:creationId xmlns:a16="http://schemas.microsoft.com/office/drawing/2014/main" id="{EDED6033-1EDC-9FD0-85B4-DA5A2B06A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002068"/>
              <a:ext cx="29849" cy="14927"/>
            </a:xfrm>
            <a:custGeom>
              <a:avLst/>
              <a:gdLst>
                <a:gd name="T0" fmla="*/ 0 w 20"/>
                <a:gd name="T1" fmla="*/ 0 h 11"/>
                <a:gd name="T2" fmla="*/ 2147483647 w 20"/>
                <a:gd name="T3" fmla="*/ 0 h 11"/>
                <a:gd name="T4" fmla="*/ 2147483647 w 20"/>
                <a:gd name="T5" fmla="*/ 2147483647 h 11"/>
                <a:gd name="T6" fmla="*/ 0 w 20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20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" name="Freeform 1528">
              <a:extLst>
                <a:ext uri="{FF2B5EF4-FFF2-40B4-BE49-F238E27FC236}">
                  <a16:creationId xmlns:a16="http://schemas.microsoft.com/office/drawing/2014/main" id="{6B937236-D54D-6A84-109B-ECDC863B9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002068"/>
              <a:ext cx="29849" cy="14927"/>
            </a:xfrm>
            <a:custGeom>
              <a:avLst/>
              <a:gdLst>
                <a:gd name="T0" fmla="*/ 0 w 20"/>
                <a:gd name="T1" fmla="*/ 0 h 11"/>
                <a:gd name="T2" fmla="*/ 2147483647 w 20"/>
                <a:gd name="T3" fmla="*/ 0 h 11"/>
                <a:gd name="T4" fmla="*/ 2147483647 w 20"/>
                <a:gd name="T5" fmla="*/ 2147483647 h 11"/>
                <a:gd name="T6" fmla="*/ 0 w 20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20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" name="Freeform 1529">
              <a:extLst>
                <a:ext uri="{FF2B5EF4-FFF2-40B4-BE49-F238E27FC236}">
                  <a16:creationId xmlns:a16="http://schemas.microsoft.com/office/drawing/2014/main" id="{BD231A2C-ADF5-CB2C-3CAA-A079687C6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3985649"/>
              <a:ext cx="29849" cy="31346"/>
            </a:xfrm>
            <a:custGeom>
              <a:avLst/>
              <a:gdLst>
                <a:gd name="T0" fmla="*/ 2147483647 w 20"/>
                <a:gd name="T1" fmla="*/ 0 h 23"/>
                <a:gd name="T2" fmla="*/ 0 w 20"/>
                <a:gd name="T3" fmla="*/ 2147483647 h 23"/>
                <a:gd name="T4" fmla="*/ 2147483647 w 20"/>
                <a:gd name="T5" fmla="*/ 2147483647 h 23"/>
                <a:gd name="T6" fmla="*/ 2147483647 w 20"/>
                <a:gd name="T7" fmla="*/ 2147483647 h 23"/>
                <a:gd name="T8" fmla="*/ 2147483647 w 20"/>
                <a:gd name="T9" fmla="*/ 0 h 23"/>
                <a:gd name="T10" fmla="*/ 2147483647 w 20"/>
                <a:gd name="T11" fmla="*/ 2147483647 h 23"/>
                <a:gd name="T12" fmla="*/ 2147483647 w 20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3">
                  <a:moveTo>
                    <a:pt x="2" y="0"/>
                  </a:moveTo>
                  <a:lnTo>
                    <a:pt x="0" y="12"/>
                  </a:lnTo>
                  <a:lnTo>
                    <a:pt x="11" y="23"/>
                  </a:lnTo>
                  <a:lnTo>
                    <a:pt x="20" y="12"/>
                  </a:lnTo>
                  <a:lnTo>
                    <a:pt x="18" y="0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" name="Line 1530">
              <a:extLst>
                <a:ext uri="{FF2B5EF4-FFF2-40B4-BE49-F238E27FC236}">
                  <a16:creationId xmlns:a16="http://schemas.microsoft.com/office/drawing/2014/main" id="{13903474-75B0-7C07-45DA-6CE29095F2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967" y="3334847"/>
              <a:ext cx="596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" name="Line 1531">
              <a:extLst>
                <a:ext uri="{FF2B5EF4-FFF2-40B4-BE49-F238E27FC236}">
                  <a16:creationId xmlns:a16="http://schemas.microsoft.com/office/drawing/2014/main" id="{115BF6C8-5B91-1DE2-A809-9D9787D54A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3937" y="3306487"/>
              <a:ext cx="23879" cy="223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2" name="Line 1532">
              <a:extLst>
                <a:ext uri="{FF2B5EF4-FFF2-40B4-BE49-F238E27FC236}">
                  <a16:creationId xmlns:a16="http://schemas.microsoft.com/office/drawing/2014/main" id="{CF5A4C9D-0904-4BDA-2392-73CBDA8367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414" y="3285590"/>
              <a:ext cx="19402" cy="194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" name="Line 1533">
              <a:extLst>
                <a:ext uri="{FF2B5EF4-FFF2-40B4-BE49-F238E27FC236}">
                  <a16:creationId xmlns:a16="http://schemas.microsoft.com/office/drawing/2014/main" id="{B888ADCD-F329-8BE3-6B96-3BF24F0CB3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1399" y="3279619"/>
              <a:ext cx="16417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" name="Line 1534">
              <a:extLst>
                <a:ext uri="{FF2B5EF4-FFF2-40B4-BE49-F238E27FC236}">
                  <a16:creationId xmlns:a16="http://schemas.microsoft.com/office/drawing/2014/main" id="{D9DEBF73-72E4-D426-3595-27744AC23F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4384" y="3263200"/>
              <a:ext cx="13432" cy="134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" name="Line 1535">
              <a:extLst>
                <a:ext uri="{FF2B5EF4-FFF2-40B4-BE49-F238E27FC236}">
                  <a16:creationId xmlns:a16="http://schemas.microsoft.com/office/drawing/2014/main" id="{039ECE16-A0D0-EA71-3DC1-7FCB51BED2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77967" y="3260214"/>
              <a:ext cx="19401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" name="Line 1536">
              <a:extLst>
                <a:ext uri="{FF2B5EF4-FFF2-40B4-BE49-F238E27FC236}">
                  <a16:creationId xmlns:a16="http://schemas.microsoft.com/office/drawing/2014/main" id="{9ABBA3EE-AD5A-A00D-DF81-F833A7811D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7368" y="3260214"/>
              <a:ext cx="2089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" name="Freeform 1537">
              <a:extLst>
                <a:ext uri="{FF2B5EF4-FFF2-40B4-BE49-F238E27FC236}">
                  <a16:creationId xmlns:a16="http://schemas.microsoft.com/office/drawing/2014/main" id="{353D85ED-2DFE-D4FF-65A9-0FCFD20B5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260214"/>
              <a:ext cx="23879" cy="16420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2"/>
                  </a:moveTo>
                  <a:lnTo>
                    <a:pt x="9" y="11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8" name="Freeform 1538">
              <a:extLst>
                <a:ext uri="{FF2B5EF4-FFF2-40B4-BE49-F238E27FC236}">
                  <a16:creationId xmlns:a16="http://schemas.microsoft.com/office/drawing/2014/main" id="{44B4B12A-87C0-E5BE-0DBF-F11E08D1D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8414" y="3279619"/>
              <a:ext cx="35819" cy="25375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2147483647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5"/>
                  </a:moveTo>
                  <a:lnTo>
                    <a:pt x="24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5"/>
                  </a:lnTo>
                  <a:lnTo>
                    <a:pt x="13" y="18"/>
                  </a:lnTo>
                  <a:lnTo>
                    <a:pt x="24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" name="Freeform 1539">
              <a:extLst>
                <a:ext uri="{FF2B5EF4-FFF2-40B4-BE49-F238E27FC236}">
                  <a16:creationId xmlns:a16="http://schemas.microsoft.com/office/drawing/2014/main" id="{298A6C8E-BCB8-EF2E-5927-2E05CD786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967" y="3306487"/>
              <a:ext cx="59698" cy="2836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6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" name="Freeform 1540">
              <a:extLst>
                <a:ext uri="{FF2B5EF4-FFF2-40B4-BE49-F238E27FC236}">
                  <a16:creationId xmlns:a16="http://schemas.microsoft.com/office/drawing/2014/main" id="{CAF67EC7-230C-B8D9-B67A-4282BF9DE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285590"/>
              <a:ext cx="23879" cy="19404"/>
            </a:xfrm>
            <a:custGeom>
              <a:avLst/>
              <a:gdLst>
                <a:gd name="T0" fmla="*/ 2147483647 w 16"/>
                <a:gd name="T1" fmla="*/ 0 h 13"/>
                <a:gd name="T2" fmla="*/ 0 w 16"/>
                <a:gd name="T3" fmla="*/ 2147483647 h 13"/>
                <a:gd name="T4" fmla="*/ 2147483647 w 16"/>
                <a:gd name="T5" fmla="*/ 2147483647 h 13"/>
                <a:gd name="T6" fmla="*/ 2147483647 w 16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3">
                  <a:moveTo>
                    <a:pt x="3" y="0"/>
                  </a:moveTo>
                  <a:lnTo>
                    <a:pt x="0" y="13"/>
                  </a:lnTo>
                  <a:lnTo>
                    <a:pt x="16" y="1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" name="Freeform 1541">
              <a:extLst>
                <a:ext uri="{FF2B5EF4-FFF2-40B4-BE49-F238E27FC236}">
                  <a16:creationId xmlns:a16="http://schemas.microsoft.com/office/drawing/2014/main" id="{D989DB0D-B2E3-1A30-AE2B-33D005661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285590"/>
              <a:ext cx="23879" cy="19404"/>
            </a:xfrm>
            <a:custGeom>
              <a:avLst/>
              <a:gdLst>
                <a:gd name="T0" fmla="*/ 2147483647 w 16"/>
                <a:gd name="T1" fmla="*/ 0 h 13"/>
                <a:gd name="T2" fmla="*/ 0 w 16"/>
                <a:gd name="T3" fmla="*/ 2147483647 h 13"/>
                <a:gd name="T4" fmla="*/ 2147483647 w 16"/>
                <a:gd name="T5" fmla="*/ 2147483647 h 13"/>
                <a:gd name="T6" fmla="*/ 2147483647 w 16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3">
                  <a:moveTo>
                    <a:pt x="3" y="0"/>
                  </a:moveTo>
                  <a:lnTo>
                    <a:pt x="0" y="13"/>
                  </a:lnTo>
                  <a:lnTo>
                    <a:pt x="16" y="13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" name="Freeform 1542">
              <a:extLst>
                <a:ext uri="{FF2B5EF4-FFF2-40B4-BE49-F238E27FC236}">
                  <a16:creationId xmlns:a16="http://schemas.microsoft.com/office/drawing/2014/main" id="{DFA1E0FB-41E0-45C1-F8AD-33974DD39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285590"/>
              <a:ext cx="19401" cy="19404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" name="Freeform 1543">
              <a:extLst>
                <a:ext uri="{FF2B5EF4-FFF2-40B4-BE49-F238E27FC236}">
                  <a16:creationId xmlns:a16="http://schemas.microsoft.com/office/drawing/2014/main" id="{0003B0EF-9C66-8E17-65CF-873F34B1E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285590"/>
              <a:ext cx="19401" cy="19404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" name="Freeform 1544">
              <a:extLst>
                <a:ext uri="{FF2B5EF4-FFF2-40B4-BE49-F238E27FC236}">
                  <a16:creationId xmlns:a16="http://schemas.microsoft.com/office/drawing/2014/main" id="{7BC3D13C-F205-C42A-FA59-92E55FBC9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306487"/>
              <a:ext cx="46265" cy="22389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" name="Freeform 1545">
              <a:extLst>
                <a:ext uri="{FF2B5EF4-FFF2-40B4-BE49-F238E27FC236}">
                  <a16:creationId xmlns:a16="http://schemas.microsoft.com/office/drawing/2014/main" id="{18C8A7FC-155A-2B9A-7671-C90506BCD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306487"/>
              <a:ext cx="46265" cy="22389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" name="Freeform 1546">
              <a:extLst>
                <a:ext uri="{FF2B5EF4-FFF2-40B4-BE49-F238E27FC236}">
                  <a16:creationId xmlns:a16="http://schemas.microsoft.com/office/drawing/2014/main" id="{0FADF234-023A-8706-0DB1-9F01DA336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304994"/>
              <a:ext cx="46265" cy="1493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" name="Freeform 1547">
              <a:extLst>
                <a:ext uri="{FF2B5EF4-FFF2-40B4-BE49-F238E27FC236}">
                  <a16:creationId xmlns:a16="http://schemas.microsoft.com/office/drawing/2014/main" id="{AA064471-3654-A883-FD5C-4846FA1A7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304994"/>
              <a:ext cx="46265" cy="1493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" name="Freeform 1548">
              <a:extLst>
                <a:ext uri="{FF2B5EF4-FFF2-40B4-BE49-F238E27FC236}">
                  <a16:creationId xmlns:a16="http://schemas.microsoft.com/office/drawing/2014/main" id="{5F053DFC-3A24-A6FC-B222-12BCE367F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304994"/>
              <a:ext cx="46265" cy="1493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" name="Freeform 1549">
              <a:extLst>
                <a:ext uri="{FF2B5EF4-FFF2-40B4-BE49-F238E27FC236}">
                  <a16:creationId xmlns:a16="http://schemas.microsoft.com/office/drawing/2014/main" id="{BAB22FD6-5A09-0ECC-4563-19E2DA34B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304994"/>
              <a:ext cx="46265" cy="1493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" name="Freeform 1550">
              <a:extLst>
                <a:ext uri="{FF2B5EF4-FFF2-40B4-BE49-F238E27FC236}">
                  <a16:creationId xmlns:a16="http://schemas.microsoft.com/office/drawing/2014/main" id="{9BA78913-043F-B372-96D5-1F7C4B045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285590"/>
              <a:ext cx="46265" cy="43287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0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0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0" y="15"/>
                  </a:moveTo>
                  <a:lnTo>
                    <a:pt x="3" y="0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31" y="15"/>
                  </a:lnTo>
                  <a:lnTo>
                    <a:pt x="16" y="31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1" name="Freeform 1551">
              <a:extLst>
                <a:ext uri="{FF2B5EF4-FFF2-40B4-BE49-F238E27FC236}">
                  <a16:creationId xmlns:a16="http://schemas.microsoft.com/office/drawing/2014/main" id="{0151B3C1-6A42-3070-C2D7-11EE0C92E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63200"/>
              <a:ext cx="16417" cy="13434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" name="Freeform 1552">
              <a:extLst>
                <a:ext uri="{FF2B5EF4-FFF2-40B4-BE49-F238E27FC236}">
                  <a16:creationId xmlns:a16="http://schemas.microsoft.com/office/drawing/2014/main" id="{CD8947EB-1FFA-12EA-F623-9CC4900F1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63200"/>
              <a:ext cx="16417" cy="13434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3" name="Freeform 1553">
              <a:extLst>
                <a:ext uri="{FF2B5EF4-FFF2-40B4-BE49-F238E27FC236}">
                  <a16:creationId xmlns:a16="http://schemas.microsoft.com/office/drawing/2014/main" id="{7D270A81-3560-A250-39A6-4E13BD877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263200"/>
              <a:ext cx="13432" cy="13434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4" name="Freeform 1554">
              <a:extLst>
                <a:ext uri="{FF2B5EF4-FFF2-40B4-BE49-F238E27FC236}">
                  <a16:creationId xmlns:a16="http://schemas.microsoft.com/office/drawing/2014/main" id="{31A124E3-2405-64ED-701A-317B9E121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263200"/>
              <a:ext cx="13432" cy="13434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5" name="Freeform 1555">
              <a:extLst>
                <a:ext uri="{FF2B5EF4-FFF2-40B4-BE49-F238E27FC236}">
                  <a16:creationId xmlns:a16="http://schemas.microsoft.com/office/drawing/2014/main" id="{916026EE-2B45-74F6-046D-71C2DAA38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76634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6" name="Freeform 1556">
              <a:extLst>
                <a:ext uri="{FF2B5EF4-FFF2-40B4-BE49-F238E27FC236}">
                  <a16:creationId xmlns:a16="http://schemas.microsoft.com/office/drawing/2014/main" id="{435A9279-C7DB-B998-AC79-AD504DB78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76634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7" name="Freeform 1557">
              <a:extLst>
                <a:ext uri="{FF2B5EF4-FFF2-40B4-BE49-F238E27FC236}">
                  <a16:creationId xmlns:a16="http://schemas.microsoft.com/office/drawing/2014/main" id="{C6F2F37A-B209-5B08-28AD-A803AA8C3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76634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8" name="Freeform 1558">
              <a:extLst>
                <a:ext uri="{FF2B5EF4-FFF2-40B4-BE49-F238E27FC236}">
                  <a16:creationId xmlns:a16="http://schemas.microsoft.com/office/drawing/2014/main" id="{25B634BD-C2BC-1483-C8E2-2D73B8C96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76634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9" name="Freeform 1559">
              <a:extLst>
                <a:ext uri="{FF2B5EF4-FFF2-40B4-BE49-F238E27FC236}">
                  <a16:creationId xmlns:a16="http://schemas.microsoft.com/office/drawing/2014/main" id="{EF2DA496-D725-D4DD-2583-FD6FE4411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79619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0" name="Freeform 1560">
              <a:extLst>
                <a:ext uri="{FF2B5EF4-FFF2-40B4-BE49-F238E27FC236}">
                  <a16:creationId xmlns:a16="http://schemas.microsoft.com/office/drawing/2014/main" id="{EA6AB6CC-54D1-394E-F436-29C36D7A7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79619"/>
              <a:ext cx="32834" cy="1492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1" name="Freeform 1561">
              <a:extLst>
                <a:ext uri="{FF2B5EF4-FFF2-40B4-BE49-F238E27FC236}">
                  <a16:creationId xmlns:a16="http://schemas.microsoft.com/office/drawing/2014/main" id="{789698C1-AE3F-6896-D954-80B83F285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263200"/>
              <a:ext cx="32834" cy="31346"/>
            </a:xfrm>
            <a:custGeom>
              <a:avLst/>
              <a:gdLst>
                <a:gd name="T0" fmla="*/ 2147483647 w 22"/>
                <a:gd name="T1" fmla="*/ 0 h 22"/>
                <a:gd name="T2" fmla="*/ 0 w 22"/>
                <a:gd name="T3" fmla="*/ 2147483647 h 22"/>
                <a:gd name="T4" fmla="*/ 2147483647 w 22"/>
                <a:gd name="T5" fmla="*/ 2147483647 h 22"/>
                <a:gd name="T6" fmla="*/ 2147483647 w 22"/>
                <a:gd name="T7" fmla="*/ 2147483647 h 22"/>
                <a:gd name="T8" fmla="*/ 2147483647 w 22"/>
                <a:gd name="T9" fmla="*/ 0 h 22"/>
                <a:gd name="T10" fmla="*/ 2147483647 w 22"/>
                <a:gd name="T11" fmla="*/ 2147483647 h 22"/>
                <a:gd name="T12" fmla="*/ 2147483647 w 2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2">
                  <a:moveTo>
                    <a:pt x="2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18" y="0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2" name="Line 1562">
              <a:extLst>
                <a:ext uri="{FF2B5EF4-FFF2-40B4-BE49-F238E27FC236}">
                  <a16:creationId xmlns:a16="http://schemas.microsoft.com/office/drawing/2014/main" id="{F47986EC-4053-FB58-50A4-DAB4949C83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5278" y="3016911"/>
              <a:ext cx="20894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3" name="Line 1564">
              <a:extLst>
                <a:ext uri="{FF2B5EF4-FFF2-40B4-BE49-F238E27FC236}">
                  <a16:creationId xmlns:a16="http://schemas.microsoft.com/office/drawing/2014/main" id="{E1FACC7F-25D5-E1A9-744D-C06285517D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6323" y="3063183"/>
              <a:ext cx="22387" cy="2239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4" name="Line 1565">
              <a:extLst>
                <a:ext uri="{FF2B5EF4-FFF2-40B4-BE49-F238E27FC236}">
                  <a16:creationId xmlns:a16="http://schemas.microsoft.com/office/drawing/2014/main" id="{9F803468-3046-6AA6-B481-F4B0FB602E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2444" y="3063183"/>
              <a:ext cx="23879" cy="2239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5" name="Line 1566">
              <a:extLst>
                <a:ext uri="{FF2B5EF4-FFF2-40B4-BE49-F238E27FC236}">
                  <a16:creationId xmlns:a16="http://schemas.microsoft.com/office/drawing/2014/main" id="{B612D0FC-C45D-DD47-7047-DC02FCDE19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9907" y="3045271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6" name="Line 1567">
              <a:extLst>
                <a:ext uri="{FF2B5EF4-FFF2-40B4-BE49-F238E27FC236}">
                  <a16:creationId xmlns:a16="http://schemas.microsoft.com/office/drawing/2014/main" id="{7FEA6453-24A3-0AF6-B772-B7CF6E2C95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9907" y="3034823"/>
              <a:ext cx="16416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7" name="Line 1568">
              <a:extLst>
                <a:ext uri="{FF2B5EF4-FFF2-40B4-BE49-F238E27FC236}">
                  <a16:creationId xmlns:a16="http://schemas.microsoft.com/office/drawing/2014/main" id="{D61B222B-F1DD-604A-E332-494727FE6D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2892" y="3019896"/>
              <a:ext cx="13432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8" name="Line 1569">
              <a:extLst>
                <a:ext uri="{FF2B5EF4-FFF2-40B4-BE49-F238E27FC236}">
                  <a16:creationId xmlns:a16="http://schemas.microsoft.com/office/drawing/2014/main" id="{929302B2-BB65-6F73-6DD9-B326D4F808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76474" y="3016911"/>
              <a:ext cx="19402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99" name="Line 1570">
              <a:extLst>
                <a:ext uri="{FF2B5EF4-FFF2-40B4-BE49-F238E27FC236}">
                  <a16:creationId xmlns:a16="http://schemas.microsoft.com/office/drawing/2014/main" id="{37563580-6B87-E407-667C-00A41A3901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6323" y="3034823"/>
              <a:ext cx="16417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0" name="Line 1571">
              <a:extLst>
                <a:ext uri="{FF2B5EF4-FFF2-40B4-BE49-F238E27FC236}">
                  <a16:creationId xmlns:a16="http://schemas.microsoft.com/office/drawing/2014/main" id="{1A4DA44B-9590-4DD7-6A78-987ABB3504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6323" y="3045271"/>
              <a:ext cx="16417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1" name="Line 1573">
              <a:extLst>
                <a:ext uri="{FF2B5EF4-FFF2-40B4-BE49-F238E27FC236}">
                  <a16:creationId xmlns:a16="http://schemas.microsoft.com/office/drawing/2014/main" id="{D0ED944E-06C4-24FA-5E35-D84DB95FC0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6323" y="3019896"/>
              <a:ext cx="13432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2" name="Freeform 1574">
              <a:extLst>
                <a:ext uri="{FF2B5EF4-FFF2-40B4-BE49-F238E27FC236}">
                  <a16:creationId xmlns:a16="http://schemas.microsoft.com/office/drawing/2014/main" id="{D111E4AD-A93C-4CAB-7456-7649A1177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892" y="3016911"/>
              <a:ext cx="26864" cy="14927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0 w 18"/>
                <a:gd name="T5" fmla="*/ 2147483647 h 11"/>
                <a:gd name="T6" fmla="*/ 2147483647 w 18"/>
                <a:gd name="T7" fmla="*/ 0 h 11"/>
                <a:gd name="T8" fmla="*/ 2147483647 w 18"/>
                <a:gd name="T9" fmla="*/ 0 h 11"/>
                <a:gd name="T10" fmla="*/ 2147483647 w 18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11">
                  <a:moveTo>
                    <a:pt x="18" y="2"/>
                  </a:moveTo>
                  <a:lnTo>
                    <a:pt x="9" y="11"/>
                  </a:lnTo>
                  <a:lnTo>
                    <a:pt x="0" y="2"/>
                  </a:lnTo>
                  <a:lnTo>
                    <a:pt x="2" y="0"/>
                  </a:lnTo>
                  <a:lnTo>
                    <a:pt x="15" y="0"/>
                  </a:lnTo>
                  <a:lnTo>
                    <a:pt x="18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3" name="Freeform 1575">
              <a:extLst>
                <a:ext uri="{FF2B5EF4-FFF2-40B4-BE49-F238E27FC236}">
                  <a16:creationId xmlns:a16="http://schemas.microsoft.com/office/drawing/2014/main" id="{33084582-62AC-08D3-AEF4-D1C1367C3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34823"/>
              <a:ext cx="32834" cy="25375"/>
            </a:xfrm>
            <a:custGeom>
              <a:avLst/>
              <a:gdLst>
                <a:gd name="T0" fmla="*/ 2147483647 w 22"/>
                <a:gd name="T1" fmla="*/ 2147483647 h 18"/>
                <a:gd name="T2" fmla="*/ 2147483647 w 22"/>
                <a:gd name="T3" fmla="*/ 0 h 18"/>
                <a:gd name="T4" fmla="*/ 2147483647 w 22"/>
                <a:gd name="T5" fmla="*/ 2147483647 h 18"/>
                <a:gd name="T6" fmla="*/ 0 w 22"/>
                <a:gd name="T7" fmla="*/ 0 h 18"/>
                <a:gd name="T8" fmla="*/ 0 w 22"/>
                <a:gd name="T9" fmla="*/ 2147483647 h 18"/>
                <a:gd name="T10" fmla="*/ 2147483647 w 22"/>
                <a:gd name="T11" fmla="*/ 2147483647 h 18"/>
                <a:gd name="T12" fmla="*/ 2147483647 w 22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18">
                  <a:moveTo>
                    <a:pt x="22" y="7"/>
                  </a:moveTo>
                  <a:lnTo>
                    <a:pt x="22" y="0"/>
                  </a:lnTo>
                  <a:lnTo>
                    <a:pt x="11" y="1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1" y="18"/>
                  </a:lnTo>
                  <a:lnTo>
                    <a:pt x="22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4" name="Freeform 1576">
              <a:extLst>
                <a:ext uri="{FF2B5EF4-FFF2-40B4-BE49-F238E27FC236}">
                  <a16:creationId xmlns:a16="http://schemas.microsoft.com/office/drawing/2014/main" id="{9A5B9793-EA39-0300-7FA0-4943885ED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474" y="3063183"/>
              <a:ext cx="59698" cy="28361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6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5" name="Freeform 1577">
              <a:extLst>
                <a:ext uri="{FF2B5EF4-FFF2-40B4-BE49-F238E27FC236}">
                  <a16:creationId xmlns:a16="http://schemas.microsoft.com/office/drawing/2014/main" id="{93EC31C0-5B9E-1126-A1F5-4083E3AB1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45271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5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6" name="Freeform 1578">
              <a:extLst>
                <a:ext uri="{FF2B5EF4-FFF2-40B4-BE49-F238E27FC236}">
                  <a16:creationId xmlns:a16="http://schemas.microsoft.com/office/drawing/2014/main" id="{6902BE1F-2D61-4308-5D9B-F62EA115E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45271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5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7" name="Freeform 1579">
              <a:extLst>
                <a:ext uri="{FF2B5EF4-FFF2-40B4-BE49-F238E27FC236}">
                  <a16:creationId xmlns:a16="http://schemas.microsoft.com/office/drawing/2014/main" id="{E353F90E-5EB3-D394-4284-6B82F484E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323" y="3045271"/>
              <a:ext cx="22387" cy="1492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1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8" name="Freeform 1580">
              <a:extLst>
                <a:ext uri="{FF2B5EF4-FFF2-40B4-BE49-F238E27FC236}">
                  <a16:creationId xmlns:a16="http://schemas.microsoft.com/office/drawing/2014/main" id="{95E435A5-E901-6960-47A7-CEF1C1758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323" y="3045271"/>
              <a:ext cx="22387" cy="1492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1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09" name="Freeform 1581">
              <a:extLst>
                <a:ext uri="{FF2B5EF4-FFF2-40B4-BE49-F238E27FC236}">
                  <a16:creationId xmlns:a16="http://schemas.microsoft.com/office/drawing/2014/main" id="{4692D794-FB1A-2AE5-30C9-25A23720D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63183"/>
              <a:ext cx="46266" cy="22390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0" name="Freeform 1582">
              <a:extLst>
                <a:ext uri="{FF2B5EF4-FFF2-40B4-BE49-F238E27FC236}">
                  <a16:creationId xmlns:a16="http://schemas.microsoft.com/office/drawing/2014/main" id="{579C8B2D-F9EE-A125-19A3-B2362D115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63183"/>
              <a:ext cx="46266" cy="22390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1" name="Freeform 1583">
              <a:extLst>
                <a:ext uri="{FF2B5EF4-FFF2-40B4-BE49-F238E27FC236}">
                  <a16:creationId xmlns:a16="http://schemas.microsoft.com/office/drawing/2014/main" id="{E45D9F29-5623-ED60-EB8C-8F8D10910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60198"/>
              <a:ext cx="46266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2" name="Freeform 1584">
              <a:extLst>
                <a:ext uri="{FF2B5EF4-FFF2-40B4-BE49-F238E27FC236}">
                  <a16:creationId xmlns:a16="http://schemas.microsoft.com/office/drawing/2014/main" id="{F062CB99-0799-4F8E-1291-237E48F74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60198"/>
              <a:ext cx="46266" cy="2985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3" name="Freeform 1585">
              <a:extLst>
                <a:ext uri="{FF2B5EF4-FFF2-40B4-BE49-F238E27FC236}">
                  <a16:creationId xmlns:a16="http://schemas.microsoft.com/office/drawing/2014/main" id="{177025C0-848A-F862-3CDF-67E23B58E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60198"/>
              <a:ext cx="46266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4" name="Freeform 1586">
              <a:extLst>
                <a:ext uri="{FF2B5EF4-FFF2-40B4-BE49-F238E27FC236}">
                  <a16:creationId xmlns:a16="http://schemas.microsoft.com/office/drawing/2014/main" id="{91DD88D6-2B2C-5480-B7E9-ED8333352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60198"/>
              <a:ext cx="46266" cy="2985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5" name="Freeform 1587">
              <a:extLst>
                <a:ext uri="{FF2B5EF4-FFF2-40B4-BE49-F238E27FC236}">
                  <a16:creationId xmlns:a16="http://schemas.microsoft.com/office/drawing/2014/main" id="{ED2D714F-A22D-63D5-344A-7D7BF1C4F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444" y="3045271"/>
              <a:ext cx="46266" cy="403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5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3"/>
                  </a:lnTo>
                  <a:lnTo>
                    <a:pt x="16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6" name="Freeform 1588">
              <a:extLst>
                <a:ext uri="{FF2B5EF4-FFF2-40B4-BE49-F238E27FC236}">
                  <a16:creationId xmlns:a16="http://schemas.microsoft.com/office/drawing/2014/main" id="{12065DD3-3FED-2737-CD22-26F4EF37A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323" y="3019896"/>
              <a:ext cx="13432" cy="11941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7" name="Freeform 1589">
              <a:extLst>
                <a:ext uri="{FF2B5EF4-FFF2-40B4-BE49-F238E27FC236}">
                  <a16:creationId xmlns:a16="http://schemas.microsoft.com/office/drawing/2014/main" id="{11BCFFAE-9E21-B20B-FF5F-27ADD55AD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323" y="3019896"/>
              <a:ext cx="13432" cy="11941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18" name="Rectangle 1590">
              <a:extLst>
                <a:ext uri="{FF2B5EF4-FFF2-40B4-BE49-F238E27FC236}">
                  <a16:creationId xmlns:a16="http://schemas.microsoft.com/office/drawing/2014/main" id="{30DF3A9D-BED5-CD68-C8B7-98A24D4D9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9756" y="3019896"/>
              <a:ext cx="1492" cy="11941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419" name="Rectangle 1591">
              <a:extLst>
                <a:ext uri="{FF2B5EF4-FFF2-40B4-BE49-F238E27FC236}">
                  <a16:creationId xmlns:a16="http://schemas.microsoft.com/office/drawing/2014/main" id="{4863BA74-BA27-00F1-57E2-8CF57DFB3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9756" y="3019896"/>
              <a:ext cx="1492" cy="1194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420" name="Freeform 1592">
              <a:extLst>
                <a:ext uri="{FF2B5EF4-FFF2-40B4-BE49-F238E27FC236}">
                  <a16:creationId xmlns:a16="http://schemas.microsoft.com/office/drawing/2014/main" id="{69FEB452-050A-066F-6745-5C9AEB1DA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19896"/>
              <a:ext cx="16416" cy="11941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1" name="Freeform 1593">
              <a:extLst>
                <a:ext uri="{FF2B5EF4-FFF2-40B4-BE49-F238E27FC236}">
                  <a16:creationId xmlns:a16="http://schemas.microsoft.com/office/drawing/2014/main" id="{47525D5A-3C56-F3CE-FB95-5C6E0E5E3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19896"/>
              <a:ext cx="16416" cy="11941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2" name="Freeform 1594">
              <a:extLst>
                <a:ext uri="{FF2B5EF4-FFF2-40B4-BE49-F238E27FC236}">
                  <a16:creationId xmlns:a16="http://schemas.microsoft.com/office/drawing/2014/main" id="{1E17E58F-FED5-45CB-615E-758D44570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892" y="3019896"/>
              <a:ext cx="13432" cy="11941"/>
            </a:xfrm>
            <a:custGeom>
              <a:avLst/>
              <a:gdLst>
                <a:gd name="T0" fmla="*/ 0 w 9"/>
                <a:gd name="T1" fmla="*/ 0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3" name="Freeform 1595">
              <a:extLst>
                <a:ext uri="{FF2B5EF4-FFF2-40B4-BE49-F238E27FC236}">
                  <a16:creationId xmlns:a16="http://schemas.microsoft.com/office/drawing/2014/main" id="{3BDFA693-E411-3402-6BCE-17525F379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892" y="3019896"/>
              <a:ext cx="13432" cy="11941"/>
            </a:xfrm>
            <a:custGeom>
              <a:avLst/>
              <a:gdLst>
                <a:gd name="T0" fmla="*/ 0 w 9"/>
                <a:gd name="T1" fmla="*/ 0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4" name="Freeform 1596">
              <a:extLst>
                <a:ext uri="{FF2B5EF4-FFF2-40B4-BE49-F238E27FC236}">
                  <a16:creationId xmlns:a16="http://schemas.microsoft.com/office/drawing/2014/main" id="{13D7B5D8-F83B-A04C-EE39-6D47F57FB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31837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5" name="Freeform 1597">
              <a:extLst>
                <a:ext uri="{FF2B5EF4-FFF2-40B4-BE49-F238E27FC236}">
                  <a16:creationId xmlns:a16="http://schemas.microsoft.com/office/drawing/2014/main" id="{BBFEB802-4300-6F06-321C-44B1A8C8D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31837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6" name="Freeform 1598">
              <a:extLst>
                <a:ext uri="{FF2B5EF4-FFF2-40B4-BE49-F238E27FC236}">
                  <a16:creationId xmlns:a16="http://schemas.microsoft.com/office/drawing/2014/main" id="{6290B6D2-DAE0-AF29-04AF-A3F4A7954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31837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7" name="Freeform 1599">
              <a:extLst>
                <a:ext uri="{FF2B5EF4-FFF2-40B4-BE49-F238E27FC236}">
                  <a16:creationId xmlns:a16="http://schemas.microsoft.com/office/drawing/2014/main" id="{D56F727B-4CB1-18A7-F677-7B6956599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31837"/>
              <a:ext cx="32834" cy="2985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8" name="Freeform 1600">
              <a:extLst>
                <a:ext uri="{FF2B5EF4-FFF2-40B4-BE49-F238E27FC236}">
                  <a16:creationId xmlns:a16="http://schemas.microsoft.com/office/drawing/2014/main" id="{FC204B24-4012-AA92-0094-9B8031ABC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34823"/>
              <a:ext cx="32834" cy="17912"/>
            </a:xfrm>
            <a:custGeom>
              <a:avLst/>
              <a:gdLst>
                <a:gd name="T0" fmla="*/ 0 w 22"/>
                <a:gd name="T1" fmla="*/ 0 h 12"/>
                <a:gd name="T2" fmla="*/ 2147483647 w 22"/>
                <a:gd name="T3" fmla="*/ 0 h 12"/>
                <a:gd name="T4" fmla="*/ 2147483647 w 22"/>
                <a:gd name="T5" fmla="*/ 2147483647 h 12"/>
                <a:gd name="T6" fmla="*/ 0 w 22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2">
                  <a:moveTo>
                    <a:pt x="0" y="0"/>
                  </a:moveTo>
                  <a:lnTo>
                    <a:pt x="22" y="0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29" name="Freeform 1601">
              <a:extLst>
                <a:ext uri="{FF2B5EF4-FFF2-40B4-BE49-F238E27FC236}">
                  <a16:creationId xmlns:a16="http://schemas.microsoft.com/office/drawing/2014/main" id="{3640C5B5-4E35-46A0-AC24-93A78A413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34823"/>
              <a:ext cx="32834" cy="17912"/>
            </a:xfrm>
            <a:custGeom>
              <a:avLst/>
              <a:gdLst>
                <a:gd name="T0" fmla="*/ 0 w 22"/>
                <a:gd name="T1" fmla="*/ 0 h 12"/>
                <a:gd name="T2" fmla="*/ 2147483647 w 22"/>
                <a:gd name="T3" fmla="*/ 0 h 12"/>
                <a:gd name="T4" fmla="*/ 2147483647 w 22"/>
                <a:gd name="T5" fmla="*/ 2147483647 h 12"/>
                <a:gd name="T6" fmla="*/ 0 w 22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2">
                  <a:moveTo>
                    <a:pt x="0" y="0"/>
                  </a:moveTo>
                  <a:lnTo>
                    <a:pt x="22" y="0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0" name="Freeform 1602">
              <a:extLst>
                <a:ext uri="{FF2B5EF4-FFF2-40B4-BE49-F238E27FC236}">
                  <a16:creationId xmlns:a16="http://schemas.microsoft.com/office/drawing/2014/main" id="{1180BEFE-7331-20D3-41E8-FC1F7D02F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019896"/>
              <a:ext cx="32834" cy="32839"/>
            </a:xfrm>
            <a:custGeom>
              <a:avLst/>
              <a:gdLst>
                <a:gd name="T0" fmla="*/ 2147483647 w 22"/>
                <a:gd name="T1" fmla="*/ 0 h 23"/>
                <a:gd name="T2" fmla="*/ 0 w 22"/>
                <a:gd name="T3" fmla="*/ 2147483647 h 23"/>
                <a:gd name="T4" fmla="*/ 2147483647 w 22"/>
                <a:gd name="T5" fmla="*/ 2147483647 h 23"/>
                <a:gd name="T6" fmla="*/ 2147483647 w 22"/>
                <a:gd name="T7" fmla="*/ 2147483647 h 23"/>
                <a:gd name="T8" fmla="*/ 2147483647 w 22"/>
                <a:gd name="T9" fmla="*/ 0 h 23"/>
                <a:gd name="T10" fmla="*/ 2147483647 w 22"/>
                <a:gd name="T11" fmla="*/ 2147483647 h 23"/>
                <a:gd name="T12" fmla="*/ 2147483647 w 22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3">
                  <a:moveTo>
                    <a:pt x="2" y="0"/>
                  </a:moveTo>
                  <a:lnTo>
                    <a:pt x="0" y="11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1" name="Line 1641">
              <a:extLst>
                <a:ext uri="{FF2B5EF4-FFF2-40B4-BE49-F238E27FC236}">
                  <a16:creationId xmlns:a16="http://schemas.microsoft.com/office/drawing/2014/main" id="{E4BA6A11-C24F-2D67-A8C0-4DE9D74655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5423" y="2900483"/>
              <a:ext cx="20894" cy="7911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2" name="Line 1642">
              <a:extLst>
                <a:ext uri="{FF2B5EF4-FFF2-40B4-BE49-F238E27FC236}">
                  <a16:creationId xmlns:a16="http://schemas.microsoft.com/office/drawing/2014/main" id="{173E6F11-8897-0415-9CBC-DB02678CCB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5127" y="2979594"/>
              <a:ext cx="6119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3" name="Line 1643">
              <a:extLst>
                <a:ext uri="{FF2B5EF4-FFF2-40B4-BE49-F238E27FC236}">
                  <a16:creationId xmlns:a16="http://schemas.microsoft.com/office/drawing/2014/main" id="{9C57A5F2-39F9-6B34-AFEB-CF82012390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6468" y="2951234"/>
              <a:ext cx="22386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4" name="Line 1644">
              <a:extLst>
                <a:ext uri="{FF2B5EF4-FFF2-40B4-BE49-F238E27FC236}">
                  <a16:creationId xmlns:a16="http://schemas.microsoft.com/office/drawing/2014/main" id="{3CF36AE5-D5BD-5280-929E-4C2D280FC7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4081" y="2951234"/>
              <a:ext cx="22387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5" name="Line 1645">
              <a:extLst>
                <a:ext uri="{FF2B5EF4-FFF2-40B4-BE49-F238E27FC236}">
                  <a16:creationId xmlns:a16="http://schemas.microsoft.com/office/drawing/2014/main" id="{A6EBA505-3B16-A50A-186C-3552290917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7066" y="2928843"/>
              <a:ext cx="19402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6" name="Line 1646">
              <a:extLst>
                <a:ext uri="{FF2B5EF4-FFF2-40B4-BE49-F238E27FC236}">
                  <a16:creationId xmlns:a16="http://schemas.microsoft.com/office/drawing/2014/main" id="{50771CC7-C17D-AE73-C03D-E2FB4CB470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1544" y="2922873"/>
              <a:ext cx="14924" cy="164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7" name="Line 1647">
              <a:extLst>
                <a:ext uri="{FF2B5EF4-FFF2-40B4-BE49-F238E27FC236}">
                  <a16:creationId xmlns:a16="http://schemas.microsoft.com/office/drawing/2014/main" id="{839F38A6-2D59-DA8C-5736-A6F02AAF32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3036" y="2907946"/>
              <a:ext cx="13432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8" name="Line 1648">
              <a:extLst>
                <a:ext uri="{FF2B5EF4-FFF2-40B4-BE49-F238E27FC236}">
                  <a16:creationId xmlns:a16="http://schemas.microsoft.com/office/drawing/2014/main" id="{29C58B9A-8FEA-C8A2-C75D-E6E9CBD127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45127" y="2900483"/>
              <a:ext cx="17909" cy="7911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39" name="Line 1649">
              <a:extLst>
                <a:ext uri="{FF2B5EF4-FFF2-40B4-BE49-F238E27FC236}">
                  <a16:creationId xmlns:a16="http://schemas.microsoft.com/office/drawing/2014/main" id="{A136579C-3DBF-EB54-9EC3-255A300A68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6468" y="2922873"/>
              <a:ext cx="11940" cy="164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0" name="Line 1650">
              <a:extLst>
                <a:ext uri="{FF2B5EF4-FFF2-40B4-BE49-F238E27FC236}">
                  <a16:creationId xmlns:a16="http://schemas.microsoft.com/office/drawing/2014/main" id="{E4CEAE7B-F4FC-3C45-09AC-3D7C02CA81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6468" y="2928843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1" name="Line 1651">
              <a:extLst>
                <a:ext uri="{FF2B5EF4-FFF2-40B4-BE49-F238E27FC236}">
                  <a16:creationId xmlns:a16="http://schemas.microsoft.com/office/drawing/2014/main" id="{6CEC59C2-35D0-17BF-6913-4548460941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3036" y="2900483"/>
              <a:ext cx="2238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2" name="Line 1652">
              <a:extLst>
                <a:ext uri="{FF2B5EF4-FFF2-40B4-BE49-F238E27FC236}">
                  <a16:creationId xmlns:a16="http://schemas.microsoft.com/office/drawing/2014/main" id="{1C54C6BC-14A7-60E6-7088-2CE3D5F515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6468" y="2907946"/>
              <a:ext cx="8955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3" name="Freeform 1653">
              <a:extLst>
                <a:ext uri="{FF2B5EF4-FFF2-40B4-BE49-F238E27FC236}">
                  <a16:creationId xmlns:a16="http://schemas.microsoft.com/office/drawing/2014/main" id="{74E10D2B-1241-AD42-1B07-201C8725F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036" y="2900483"/>
              <a:ext cx="22387" cy="16419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4" name="Freeform 1654">
              <a:extLst>
                <a:ext uri="{FF2B5EF4-FFF2-40B4-BE49-F238E27FC236}">
                  <a16:creationId xmlns:a16="http://schemas.microsoft.com/office/drawing/2014/main" id="{5083E3BD-A6EE-5EF5-7A21-FAE1DC95C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066" y="2922873"/>
              <a:ext cx="35819" cy="20897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0 h 15"/>
                <a:gd name="T4" fmla="*/ 2147483647 w 25"/>
                <a:gd name="T5" fmla="*/ 2147483647 h 15"/>
                <a:gd name="T6" fmla="*/ 2147483647 w 25"/>
                <a:gd name="T7" fmla="*/ 0 h 15"/>
                <a:gd name="T8" fmla="*/ 0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5">
                  <a:moveTo>
                    <a:pt x="25" y="4"/>
                  </a:moveTo>
                  <a:lnTo>
                    <a:pt x="22" y="0"/>
                  </a:lnTo>
                  <a:lnTo>
                    <a:pt x="14" y="11"/>
                  </a:lnTo>
                  <a:lnTo>
                    <a:pt x="3" y="0"/>
                  </a:lnTo>
                  <a:lnTo>
                    <a:pt x="0" y="4"/>
                  </a:lnTo>
                  <a:lnTo>
                    <a:pt x="14" y="15"/>
                  </a:lnTo>
                  <a:lnTo>
                    <a:pt x="2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5" name="Freeform 1655">
              <a:extLst>
                <a:ext uri="{FF2B5EF4-FFF2-40B4-BE49-F238E27FC236}">
                  <a16:creationId xmlns:a16="http://schemas.microsoft.com/office/drawing/2014/main" id="{B78FF9FA-A193-8931-4F2F-9A32D6287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5127" y="2951234"/>
              <a:ext cx="61191" cy="28360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6" y="0"/>
                  </a:lnTo>
                  <a:lnTo>
                    <a:pt x="22" y="15"/>
                  </a:lnTo>
                  <a:lnTo>
                    <a:pt x="37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6" name="Freeform 1656">
              <a:extLst>
                <a:ext uri="{FF2B5EF4-FFF2-40B4-BE49-F238E27FC236}">
                  <a16:creationId xmlns:a16="http://schemas.microsoft.com/office/drawing/2014/main" id="{89DC5101-E18A-66F4-9989-A02DE9196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28843"/>
              <a:ext cx="22387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7" name="Freeform 1657">
              <a:extLst>
                <a:ext uri="{FF2B5EF4-FFF2-40B4-BE49-F238E27FC236}">
                  <a16:creationId xmlns:a16="http://schemas.microsoft.com/office/drawing/2014/main" id="{BE556508-6E18-CFBB-9E35-E19BE7F0D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28843"/>
              <a:ext cx="22387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8" name="Freeform 1658">
              <a:extLst>
                <a:ext uri="{FF2B5EF4-FFF2-40B4-BE49-F238E27FC236}">
                  <a16:creationId xmlns:a16="http://schemas.microsoft.com/office/drawing/2014/main" id="{F78FB7D9-DCE2-F080-3F38-6C64D0A87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468" y="2928843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49" name="Freeform 1659">
              <a:extLst>
                <a:ext uri="{FF2B5EF4-FFF2-40B4-BE49-F238E27FC236}">
                  <a16:creationId xmlns:a16="http://schemas.microsoft.com/office/drawing/2014/main" id="{EFB2D037-FB57-DC7B-D35C-192AB5DD2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468" y="2928843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0" name="Freeform 1660">
              <a:extLst>
                <a:ext uri="{FF2B5EF4-FFF2-40B4-BE49-F238E27FC236}">
                  <a16:creationId xmlns:a16="http://schemas.microsoft.com/office/drawing/2014/main" id="{0A176A14-E8A2-E7A0-501A-0CDF5A99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51234"/>
              <a:ext cx="44773" cy="20897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1" name="Freeform 1661">
              <a:extLst>
                <a:ext uri="{FF2B5EF4-FFF2-40B4-BE49-F238E27FC236}">
                  <a16:creationId xmlns:a16="http://schemas.microsoft.com/office/drawing/2014/main" id="{DAFD83A6-8659-4E3D-5FE9-738DB1394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51234"/>
              <a:ext cx="44773" cy="20897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2" name="Freeform 1662">
              <a:extLst>
                <a:ext uri="{FF2B5EF4-FFF2-40B4-BE49-F238E27FC236}">
                  <a16:creationId xmlns:a16="http://schemas.microsoft.com/office/drawing/2014/main" id="{AD48B120-120F-0D84-291E-8E3685151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43770"/>
              <a:ext cx="44773" cy="7464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3" name="Freeform 1663">
              <a:extLst>
                <a:ext uri="{FF2B5EF4-FFF2-40B4-BE49-F238E27FC236}">
                  <a16:creationId xmlns:a16="http://schemas.microsoft.com/office/drawing/2014/main" id="{3744757C-9801-21C9-CF7E-A9EAA2868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43770"/>
              <a:ext cx="44773" cy="7464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4" name="Freeform 1664">
              <a:extLst>
                <a:ext uri="{FF2B5EF4-FFF2-40B4-BE49-F238E27FC236}">
                  <a16:creationId xmlns:a16="http://schemas.microsoft.com/office/drawing/2014/main" id="{63C4DFE2-AEFE-EB77-A3A6-7140163AE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43770"/>
              <a:ext cx="44773" cy="7464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5" name="Freeform 1665">
              <a:extLst>
                <a:ext uri="{FF2B5EF4-FFF2-40B4-BE49-F238E27FC236}">
                  <a16:creationId xmlns:a16="http://schemas.microsoft.com/office/drawing/2014/main" id="{4B1E2365-2766-D420-63EF-FEE80D5DF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43770"/>
              <a:ext cx="44773" cy="7464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6" name="Freeform 1666">
              <a:extLst>
                <a:ext uri="{FF2B5EF4-FFF2-40B4-BE49-F238E27FC236}">
                  <a16:creationId xmlns:a16="http://schemas.microsoft.com/office/drawing/2014/main" id="{82847E61-AB4A-8233-C909-1A187C1D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081" y="2928843"/>
              <a:ext cx="44773" cy="43288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0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0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0" y="16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31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7" name="Freeform 1667">
              <a:extLst>
                <a:ext uri="{FF2B5EF4-FFF2-40B4-BE49-F238E27FC236}">
                  <a16:creationId xmlns:a16="http://schemas.microsoft.com/office/drawing/2014/main" id="{553D68FE-0CA7-CB9B-228E-C6827FDF4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07946"/>
              <a:ext cx="14924" cy="8956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8" name="Freeform 1668">
              <a:extLst>
                <a:ext uri="{FF2B5EF4-FFF2-40B4-BE49-F238E27FC236}">
                  <a16:creationId xmlns:a16="http://schemas.microsoft.com/office/drawing/2014/main" id="{B5A4079F-B4A9-7B27-C1BE-EB1041973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07946"/>
              <a:ext cx="14924" cy="8956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59" name="Freeform 1669">
              <a:extLst>
                <a:ext uri="{FF2B5EF4-FFF2-40B4-BE49-F238E27FC236}">
                  <a16:creationId xmlns:a16="http://schemas.microsoft.com/office/drawing/2014/main" id="{311997D0-DF11-078E-0985-0BEDE959D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468" y="2907946"/>
              <a:ext cx="11940" cy="8956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0" name="Freeform 1670">
              <a:extLst>
                <a:ext uri="{FF2B5EF4-FFF2-40B4-BE49-F238E27FC236}">
                  <a16:creationId xmlns:a16="http://schemas.microsoft.com/office/drawing/2014/main" id="{18654D22-E410-1AC6-4381-CEB2B19CB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468" y="2907946"/>
              <a:ext cx="11940" cy="8956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1" name="Freeform 1671">
              <a:extLst>
                <a:ext uri="{FF2B5EF4-FFF2-40B4-BE49-F238E27FC236}">
                  <a16:creationId xmlns:a16="http://schemas.microsoft.com/office/drawing/2014/main" id="{97487F2C-58B0-C0F8-164F-A78E32C43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16902"/>
              <a:ext cx="26864" cy="5971"/>
            </a:xfrm>
            <a:custGeom>
              <a:avLst/>
              <a:gdLst>
                <a:gd name="T0" fmla="*/ 0 w 19"/>
                <a:gd name="T1" fmla="*/ 0 h 5"/>
                <a:gd name="T2" fmla="*/ 0 w 19"/>
                <a:gd name="T3" fmla="*/ 2147483647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0" y="5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2" name="Freeform 1672">
              <a:extLst>
                <a:ext uri="{FF2B5EF4-FFF2-40B4-BE49-F238E27FC236}">
                  <a16:creationId xmlns:a16="http://schemas.microsoft.com/office/drawing/2014/main" id="{31B59EDA-614F-B4AD-F01B-8CA8FFAF1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16902"/>
              <a:ext cx="26864" cy="5971"/>
            </a:xfrm>
            <a:custGeom>
              <a:avLst/>
              <a:gdLst>
                <a:gd name="T0" fmla="*/ 0 w 19"/>
                <a:gd name="T1" fmla="*/ 0 h 5"/>
                <a:gd name="T2" fmla="*/ 0 w 19"/>
                <a:gd name="T3" fmla="*/ 2147483647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0" y="5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3" name="Freeform 1673">
              <a:extLst>
                <a:ext uri="{FF2B5EF4-FFF2-40B4-BE49-F238E27FC236}">
                  <a16:creationId xmlns:a16="http://schemas.microsoft.com/office/drawing/2014/main" id="{14F0D54C-851A-C931-D375-12C673982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16902"/>
              <a:ext cx="26864" cy="5971"/>
            </a:xfrm>
            <a:custGeom>
              <a:avLst/>
              <a:gdLst>
                <a:gd name="T0" fmla="*/ 0 w 19"/>
                <a:gd name="T1" fmla="*/ 0 h 5"/>
                <a:gd name="T2" fmla="*/ 2147483647 w 19"/>
                <a:gd name="T3" fmla="*/ 0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4" name="Freeform 1674">
              <a:extLst>
                <a:ext uri="{FF2B5EF4-FFF2-40B4-BE49-F238E27FC236}">
                  <a16:creationId xmlns:a16="http://schemas.microsoft.com/office/drawing/2014/main" id="{B58B1A33-AEE8-C365-C204-07147E389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16902"/>
              <a:ext cx="26864" cy="5971"/>
            </a:xfrm>
            <a:custGeom>
              <a:avLst/>
              <a:gdLst>
                <a:gd name="T0" fmla="*/ 0 w 19"/>
                <a:gd name="T1" fmla="*/ 0 h 5"/>
                <a:gd name="T2" fmla="*/ 2147483647 w 19"/>
                <a:gd name="T3" fmla="*/ 0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5" name="Freeform 1675">
              <a:extLst>
                <a:ext uri="{FF2B5EF4-FFF2-40B4-BE49-F238E27FC236}">
                  <a16:creationId xmlns:a16="http://schemas.microsoft.com/office/drawing/2014/main" id="{B6B28637-D4E9-B4EE-3254-EFEAD2A07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22873"/>
              <a:ext cx="26864" cy="16420"/>
            </a:xfrm>
            <a:custGeom>
              <a:avLst/>
              <a:gdLst>
                <a:gd name="T0" fmla="*/ 0 w 19"/>
                <a:gd name="T1" fmla="*/ 0 h 11"/>
                <a:gd name="T2" fmla="*/ 2147483647 w 19"/>
                <a:gd name="T3" fmla="*/ 0 h 11"/>
                <a:gd name="T4" fmla="*/ 2147483647 w 19"/>
                <a:gd name="T5" fmla="*/ 2147483647 h 11"/>
                <a:gd name="T6" fmla="*/ 0 w 1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19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6" name="Freeform 1676">
              <a:extLst>
                <a:ext uri="{FF2B5EF4-FFF2-40B4-BE49-F238E27FC236}">
                  <a16:creationId xmlns:a16="http://schemas.microsoft.com/office/drawing/2014/main" id="{0FA393F9-A051-7921-2C9D-A0F096549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22873"/>
              <a:ext cx="26864" cy="16420"/>
            </a:xfrm>
            <a:custGeom>
              <a:avLst/>
              <a:gdLst>
                <a:gd name="T0" fmla="*/ 0 w 19"/>
                <a:gd name="T1" fmla="*/ 0 h 11"/>
                <a:gd name="T2" fmla="*/ 2147483647 w 19"/>
                <a:gd name="T3" fmla="*/ 0 h 11"/>
                <a:gd name="T4" fmla="*/ 2147483647 w 19"/>
                <a:gd name="T5" fmla="*/ 2147483647 h 11"/>
                <a:gd name="T6" fmla="*/ 0 w 1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19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7" name="Freeform 1677">
              <a:extLst>
                <a:ext uri="{FF2B5EF4-FFF2-40B4-BE49-F238E27FC236}">
                  <a16:creationId xmlns:a16="http://schemas.microsoft.com/office/drawing/2014/main" id="{A151595C-A1A9-0251-A107-D02DD3170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544" y="2907946"/>
              <a:ext cx="26864" cy="31346"/>
            </a:xfrm>
            <a:custGeom>
              <a:avLst/>
              <a:gdLst>
                <a:gd name="T0" fmla="*/ 2147483647 w 19"/>
                <a:gd name="T1" fmla="*/ 0 h 22"/>
                <a:gd name="T2" fmla="*/ 0 w 19"/>
                <a:gd name="T3" fmla="*/ 2147483647 h 22"/>
                <a:gd name="T4" fmla="*/ 2147483647 w 19"/>
                <a:gd name="T5" fmla="*/ 2147483647 h 22"/>
                <a:gd name="T6" fmla="*/ 2147483647 w 19"/>
                <a:gd name="T7" fmla="*/ 2147483647 h 22"/>
                <a:gd name="T8" fmla="*/ 2147483647 w 19"/>
                <a:gd name="T9" fmla="*/ 0 h 22"/>
                <a:gd name="T10" fmla="*/ 2147483647 w 19"/>
                <a:gd name="T11" fmla="*/ 2147483647 h 22"/>
                <a:gd name="T12" fmla="*/ 2147483647 w 19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22">
                  <a:moveTo>
                    <a:pt x="2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19" y="11"/>
                  </a:lnTo>
                  <a:lnTo>
                    <a:pt x="17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8" name="Line 1678">
              <a:extLst>
                <a:ext uri="{FF2B5EF4-FFF2-40B4-BE49-F238E27FC236}">
                  <a16:creationId xmlns:a16="http://schemas.microsoft.com/office/drawing/2014/main" id="{D7008B14-7F17-1931-8625-BD6C788FCC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1537" y="2793011"/>
              <a:ext cx="17909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69" name="Line 1679">
              <a:extLst>
                <a:ext uri="{FF2B5EF4-FFF2-40B4-BE49-F238E27FC236}">
                  <a16:creationId xmlns:a16="http://schemas.microsoft.com/office/drawing/2014/main" id="{228B663A-DCB8-7B8B-28C0-3589733666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8257" y="2870630"/>
              <a:ext cx="6119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0" name="Line 1680">
              <a:extLst>
                <a:ext uri="{FF2B5EF4-FFF2-40B4-BE49-F238E27FC236}">
                  <a16:creationId xmlns:a16="http://schemas.microsoft.com/office/drawing/2014/main" id="{15BED1F4-3FBF-3E97-884B-EFCC8133B5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2583" y="2842269"/>
              <a:ext cx="20894" cy="1940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1" name="Line 1681">
              <a:extLst>
                <a:ext uri="{FF2B5EF4-FFF2-40B4-BE49-F238E27FC236}">
                  <a16:creationId xmlns:a16="http://schemas.microsoft.com/office/drawing/2014/main" id="{175164E0-CF52-D761-8BEC-7A2E50DE3D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8704" y="2842269"/>
              <a:ext cx="23879" cy="1940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2" name="Line 1682">
              <a:extLst>
                <a:ext uri="{FF2B5EF4-FFF2-40B4-BE49-F238E27FC236}">
                  <a16:creationId xmlns:a16="http://schemas.microsoft.com/office/drawing/2014/main" id="{360CBECE-036B-7F72-96BE-4D4695191E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1688" y="2821371"/>
              <a:ext cx="20894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3" name="Line 1683">
              <a:extLst>
                <a:ext uri="{FF2B5EF4-FFF2-40B4-BE49-F238E27FC236}">
                  <a16:creationId xmlns:a16="http://schemas.microsoft.com/office/drawing/2014/main" id="{ED5EFB29-6F8F-84D5-0736-5F6F5FCF88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4673" y="2813909"/>
              <a:ext cx="17909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4" name="Line 1684">
              <a:extLst>
                <a:ext uri="{FF2B5EF4-FFF2-40B4-BE49-F238E27FC236}">
                  <a16:creationId xmlns:a16="http://schemas.microsoft.com/office/drawing/2014/main" id="{9C2A3059-2D22-C8DD-E106-9B51C1BA72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9151" y="2798982"/>
              <a:ext cx="13432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5" name="Line 1685">
              <a:extLst>
                <a:ext uri="{FF2B5EF4-FFF2-40B4-BE49-F238E27FC236}">
                  <a16:creationId xmlns:a16="http://schemas.microsoft.com/office/drawing/2014/main" id="{74262EA6-8920-6D04-A034-0E70084FB0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8257" y="2793011"/>
              <a:ext cx="20894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6" name="Line 1686">
              <a:extLst>
                <a:ext uri="{FF2B5EF4-FFF2-40B4-BE49-F238E27FC236}">
                  <a16:creationId xmlns:a16="http://schemas.microsoft.com/office/drawing/2014/main" id="{A617D53C-A004-930A-5E17-92155F5BE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2583" y="2813909"/>
              <a:ext cx="11940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7" name="Line 1687">
              <a:extLst>
                <a:ext uri="{FF2B5EF4-FFF2-40B4-BE49-F238E27FC236}">
                  <a16:creationId xmlns:a16="http://schemas.microsoft.com/office/drawing/2014/main" id="{EBAB38CA-FEBB-DC5E-C2FE-904BA290AF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2583" y="2821371"/>
              <a:ext cx="14924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8" name="Line 1688">
              <a:extLst>
                <a:ext uri="{FF2B5EF4-FFF2-40B4-BE49-F238E27FC236}">
                  <a16:creationId xmlns:a16="http://schemas.microsoft.com/office/drawing/2014/main" id="{65949E8E-008F-9BB1-9E96-080F91DC0C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9151" y="2793011"/>
              <a:ext cx="2238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79" name="Line 1689">
              <a:extLst>
                <a:ext uri="{FF2B5EF4-FFF2-40B4-BE49-F238E27FC236}">
                  <a16:creationId xmlns:a16="http://schemas.microsoft.com/office/drawing/2014/main" id="{680467D8-D2BE-5A50-BB3E-1D80318C8C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2583" y="2798982"/>
              <a:ext cx="8955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0" name="Freeform 1690">
              <a:extLst>
                <a:ext uri="{FF2B5EF4-FFF2-40B4-BE49-F238E27FC236}">
                  <a16:creationId xmlns:a16="http://schemas.microsoft.com/office/drawing/2014/main" id="{87B43CE6-DED7-B68B-47C6-3126A5D7F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9151" y="2793011"/>
              <a:ext cx="22386" cy="14927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4"/>
                  </a:moveTo>
                  <a:lnTo>
                    <a:pt x="9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1" name="Freeform 1691">
              <a:extLst>
                <a:ext uri="{FF2B5EF4-FFF2-40B4-BE49-F238E27FC236}">
                  <a16:creationId xmlns:a16="http://schemas.microsoft.com/office/drawing/2014/main" id="{8BC1EF9E-AC7A-82BA-F1E3-75E8D784A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688" y="2813909"/>
              <a:ext cx="35819" cy="22389"/>
            </a:xfrm>
            <a:custGeom>
              <a:avLst/>
              <a:gdLst>
                <a:gd name="T0" fmla="*/ 2147483647 w 25"/>
                <a:gd name="T1" fmla="*/ 2147483647 h 16"/>
                <a:gd name="T2" fmla="*/ 2147483647 w 25"/>
                <a:gd name="T3" fmla="*/ 0 h 16"/>
                <a:gd name="T4" fmla="*/ 2147483647 w 25"/>
                <a:gd name="T5" fmla="*/ 2147483647 h 16"/>
                <a:gd name="T6" fmla="*/ 2147483647 w 25"/>
                <a:gd name="T7" fmla="*/ 0 h 16"/>
                <a:gd name="T8" fmla="*/ 0 w 25"/>
                <a:gd name="T9" fmla="*/ 2147483647 h 16"/>
                <a:gd name="T10" fmla="*/ 2147483647 w 25"/>
                <a:gd name="T11" fmla="*/ 2147483647 h 16"/>
                <a:gd name="T12" fmla="*/ 2147483647 w 25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6">
                  <a:moveTo>
                    <a:pt x="25" y="5"/>
                  </a:moveTo>
                  <a:lnTo>
                    <a:pt x="22" y="0"/>
                  </a:lnTo>
                  <a:lnTo>
                    <a:pt x="14" y="9"/>
                  </a:lnTo>
                  <a:lnTo>
                    <a:pt x="2" y="0"/>
                  </a:lnTo>
                  <a:lnTo>
                    <a:pt x="0" y="5"/>
                  </a:lnTo>
                  <a:lnTo>
                    <a:pt x="14" y="16"/>
                  </a:lnTo>
                  <a:lnTo>
                    <a:pt x="2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2" name="Freeform 1692">
              <a:extLst>
                <a:ext uri="{FF2B5EF4-FFF2-40B4-BE49-F238E27FC236}">
                  <a16:creationId xmlns:a16="http://schemas.microsoft.com/office/drawing/2014/main" id="{298D35E0-B5D5-6B14-E85D-BF4DFB074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842269"/>
              <a:ext cx="61190" cy="28361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3" y="14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3" name="Freeform 1693">
              <a:extLst>
                <a:ext uri="{FF2B5EF4-FFF2-40B4-BE49-F238E27FC236}">
                  <a16:creationId xmlns:a16="http://schemas.microsoft.com/office/drawing/2014/main" id="{1B362D94-2F2C-80D2-8686-1DB4CD4C3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21371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4" name="Freeform 1694">
              <a:extLst>
                <a:ext uri="{FF2B5EF4-FFF2-40B4-BE49-F238E27FC236}">
                  <a16:creationId xmlns:a16="http://schemas.microsoft.com/office/drawing/2014/main" id="{6AB9A7B6-8DE1-36B7-6773-44B02A671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21371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5" name="Freeform 1695">
              <a:extLst>
                <a:ext uri="{FF2B5EF4-FFF2-40B4-BE49-F238E27FC236}">
                  <a16:creationId xmlns:a16="http://schemas.microsoft.com/office/drawing/2014/main" id="{72F3F2EA-F6ED-964D-65BB-C7A9B5DBB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821371"/>
              <a:ext cx="17909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6" name="Freeform 1696">
              <a:extLst>
                <a:ext uri="{FF2B5EF4-FFF2-40B4-BE49-F238E27FC236}">
                  <a16:creationId xmlns:a16="http://schemas.microsoft.com/office/drawing/2014/main" id="{5BB10A0B-CD05-68DC-F695-E8AD8544F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821371"/>
              <a:ext cx="17909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7" name="Freeform 1697">
              <a:extLst>
                <a:ext uri="{FF2B5EF4-FFF2-40B4-BE49-F238E27FC236}">
                  <a16:creationId xmlns:a16="http://schemas.microsoft.com/office/drawing/2014/main" id="{F3FF0935-6107-A4CA-8989-64DAFCAD4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42269"/>
              <a:ext cx="44773" cy="19405"/>
            </a:xfrm>
            <a:custGeom>
              <a:avLst/>
              <a:gdLst>
                <a:gd name="T0" fmla="*/ 0 w 31"/>
                <a:gd name="T1" fmla="*/ 0 h 14"/>
                <a:gd name="T2" fmla="*/ 2147483647 w 31"/>
                <a:gd name="T3" fmla="*/ 0 h 14"/>
                <a:gd name="T4" fmla="*/ 2147483647 w 31"/>
                <a:gd name="T5" fmla="*/ 2147483647 h 14"/>
                <a:gd name="T6" fmla="*/ 0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0" y="0"/>
                  </a:moveTo>
                  <a:lnTo>
                    <a:pt x="31" y="0"/>
                  </a:lnTo>
                  <a:lnTo>
                    <a:pt x="16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8" name="Freeform 1698">
              <a:extLst>
                <a:ext uri="{FF2B5EF4-FFF2-40B4-BE49-F238E27FC236}">
                  <a16:creationId xmlns:a16="http://schemas.microsoft.com/office/drawing/2014/main" id="{E8DD943C-D6B4-FA65-8FE6-204228472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42269"/>
              <a:ext cx="44773" cy="19405"/>
            </a:xfrm>
            <a:custGeom>
              <a:avLst/>
              <a:gdLst>
                <a:gd name="T0" fmla="*/ 0 w 31"/>
                <a:gd name="T1" fmla="*/ 0 h 14"/>
                <a:gd name="T2" fmla="*/ 2147483647 w 31"/>
                <a:gd name="T3" fmla="*/ 0 h 14"/>
                <a:gd name="T4" fmla="*/ 2147483647 w 31"/>
                <a:gd name="T5" fmla="*/ 2147483647 h 14"/>
                <a:gd name="T6" fmla="*/ 0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0" y="0"/>
                  </a:moveTo>
                  <a:lnTo>
                    <a:pt x="31" y="0"/>
                  </a:lnTo>
                  <a:lnTo>
                    <a:pt x="16" y="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89" name="Freeform 1699">
              <a:extLst>
                <a:ext uri="{FF2B5EF4-FFF2-40B4-BE49-F238E27FC236}">
                  <a16:creationId xmlns:a16="http://schemas.microsoft.com/office/drawing/2014/main" id="{7893D4F0-A9B1-A80D-2172-5FEA71289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36298"/>
              <a:ext cx="44773" cy="5971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0" name="Freeform 1700">
              <a:extLst>
                <a:ext uri="{FF2B5EF4-FFF2-40B4-BE49-F238E27FC236}">
                  <a16:creationId xmlns:a16="http://schemas.microsoft.com/office/drawing/2014/main" id="{BD629DD1-2C4E-02EF-16A1-89A356A02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36298"/>
              <a:ext cx="44773" cy="5971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1" name="Freeform 1701">
              <a:extLst>
                <a:ext uri="{FF2B5EF4-FFF2-40B4-BE49-F238E27FC236}">
                  <a16:creationId xmlns:a16="http://schemas.microsoft.com/office/drawing/2014/main" id="{EB2FA446-69C5-EB1B-C32B-C5D316699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36298"/>
              <a:ext cx="44773" cy="5971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29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2" name="Freeform 1702">
              <a:extLst>
                <a:ext uri="{FF2B5EF4-FFF2-40B4-BE49-F238E27FC236}">
                  <a16:creationId xmlns:a16="http://schemas.microsoft.com/office/drawing/2014/main" id="{FEEBE024-016A-5CF3-8C0C-A69935F88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36298"/>
              <a:ext cx="44773" cy="5971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29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3" name="Freeform 1703">
              <a:extLst>
                <a:ext uri="{FF2B5EF4-FFF2-40B4-BE49-F238E27FC236}">
                  <a16:creationId xmlns:a16="http://schemas.microsoft.com/office/drawing/2014/main" id="{2B816807-9028-E152-0A4F-ED34D8D29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821371"/>
              <a:ext cx="44773" cy="403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5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5"/>
                  </a:lnTo>
                  <a:lnTo>
                    <a:pt x="16" y="29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4" name="Freeform 1704">
              <a:extLst>
                <a:ext uri="{FF2B5EF4-FFF2-40B4-BE49-F238E27FC236}">
                  <a16:creationId xmlns:a16="http://schemas.microsoft.com/office/drawing/2014/main" id="{F45EC634-AC64-44B6-3334-79BF8895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798982"/>
              <a:ext cx="17909" cy="8956"/>
            </a:xfrm>
            <a:custGeom>
              <a:avLst/>
              <a:gdLst>
                <a:gd name="T0" fmla="*/ 2147483647 w 12"/>
                <a:gd name="T1" fmla="*/ 0 h 7"/>
                <a:gd name="T2" fmla="*/ 0 w 12"/>
                <a:gd name="T3" fmla="*/ 2147483647 h 7"/>
                <a:gd name="T4" fmla="*/ 2147483647 w 12"/>
                <a:gd name="T5" fmla="*/ 2147483647 h 7"/>
                <a:gd name="T6" fmla="*/ 2147483647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3" y="0"/>
                  </a:moveTo>
                  <a:lnTo>
                    <a:pt x="0" y="7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5" name="Freeform 1705">
              <a:extLst>
                <a:ext uri="{FF2B5EF4-FFF2-40B4-BE49-F238E27FC236}">
                  <a16:creationId xmlns:a16="http://schemas.microsoft.com/office/drawing/2014/main" id="{1769038D-810E-8957-2652-D72DA07E7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798982"/>
              <a:ext cx="17909" cy="8956"/>
            </a:xfrm>
            <a:custGeom>
              <a:avLst/>
              <a:gdLst>
                <a:gd name="T0" fmla="*/ 2147483647 w 12"/>
                <a:gd name="T1" fmla="*/ 0 h 7"/>
                <a:gd name="T2" fmla="*/ 0 w 12"/>
                <a:gd name="T3" fmla="*/ 2147483647 h 7"/>
                <a:gd name="T4" fmla="*/ 2147483647 w 12"/>
                <a:gd name="T5" fmla="*/ 2147483647 h 7"/>
                <a:gd name="T6" fmla="*/ 2147483647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3" y="0"/>
                  </a:moveTo>
                  <a:lnTo>
                    <a:pt x="0" y="7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6" name="Freeform 1706">
              <a:extLst>
                <a:ext uri="{FF2B5EF4-FFF2-40B4-BE49-F238E27FC236}">
                  <a16:creationId xmlns:a16="http://schemas.microsoft.com/office/drawing/2014/main" id="{31FDACE7-AC67-D34A-CCF5-0C2C6AAA5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798982"/>
              <a:ext cx="11940" cy="8956"/>
            </a:xfrm>
            <a:custGeom>
              <a:avLst/>
              <a:gdLst>
                <a:gd name="T0" fmla="*/ 2147483647 w 8"/>
                <a:gd name="T1" fmla="*/ 0 h 7"/>
                <a:gd name="T2" fmla="*/ 0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0" y="7"/>
                  </a:lnTo>
                  <a:lnTo>
                    <a:pt x="8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7" name="Freeform 1707">
              <a:extLst>
                <a:ext uri="{FF2B5EF4-FFF2-40B4-BE49-F238E27FC236}">
                  <a16:creationId xmlns:a16="http://schemas.microsoft.com/office/drawing/2014/main" id="{97926DEC-A127-EF8E-332C-74D4299A4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798982"/>
              <a:ext cx="11940" cy="8956"/>
            </a:xfrm>
            <a:custGeom>
              <a:avLst/>
              <a:gdLst>
                <a:gd name="T0" fmla="*/ 2147483647 w 8"/>
                <a:gd name="T1" fmla="*/ 0 h 7"/>
                <a:gd name="T2" fmla="*/ 0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0" y="7"/>
                  </a:lnTo>
                  <a:lnTo>
                    <a:pt x="8" y="7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8" name="Freeform 1708">
              <a:extLst>
                <a:ext uri="{FF2B5EF4-FFF2-40B4-BE49-F238E27FC236}">
                  <a16:creationId xmlns:a16="http://schemas.microsoft.com/office/drawing/2014/main" id="{FB0C1E64-E213-9954-6713-BB12C901C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813909"/>
              <a:ext cx="29849" cy="11941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499" name="Freeform 1709">
              <a:extLst>
                <a:ext uri="{FF2B5EF4-FFF2-40B4-BE49-F238E27FC236}">
                  <a16:creationId xmlns:a16="http://schemas.microsoft.com/office/drawing/2014/main" id="{B14FC39E-58E2-AFC3-8F27-12A2D67EB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813909"/>
              <a:ext cx="29849" cy="11941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0" name="Freeform 1710">
              <a:extLst>
                <a:ext uri="{FF2B5EF4-FFF2-40B4-BE49-F238E27FC236}">
                  <a16:creationId xmlns:a16="http://schemas.microsoft.com/office/drawing/2014/main" id="{E2AA886B-7FE2-E9CB-2DF2-EF38F47A7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807938"/>
              <a:ext cx="29849" cy="5971"/>
            </a:xfrm>
            <a:custGeom>
              <a:avLst/>
              <a:gdLst>
                <a:gd name="T0" fmla="*/ 0 w 20"/>
                <a:gd name="T1" fmla="*/ 0 h 4"/>
                <a:gd name="T2" fmla="*/ 0 w 20"/>
                <a:gd name="T3" fmla="*/ 2147483647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0" y="4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1" name="Freeform 1711">
              <a:extLst>
                <a:ext uri="{FF2B5EF4-FFF2-40B4-BE49-F238E27FC236}">
                  <a16:creationId xmlns:a16="http://schemas.microsoft.com/office/drawing/2014/main" id="{B15E7CC1-80CC-8F43-8A60-F023C9B9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807938"/>
              <a:ext cx="29849" cy="5971"/>
            </a:xfrm>
            <a:custGeom>
              <a:avLst/>
              <a:gdLst>
                <a:gd name="T0" fmla="*/ 0 w 20"/>
                <a:gd name="T1" fmla="*/ 0 h 4"/>
                <a:gd name="T2" fmla="*/ 0 w 20"/>
                <a:gd name="T3" fmla="*/ 2147483647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0" y="4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2" name="Freeform 1712">
              <a:extLst>
                <a:ext uri="{FF2B5EF4-FFF2-40B4-BE49-F238E27FC236}">
                  <a16:creationId xmlns:a16="http://schemas.microsoft.com/office/drawing/2014/main" id="{8AA1CF59-678F-1135-4B5F-7099B4142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807938"/>
              <a:ext cx="29849" cy="5971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3" name="Freeform 1714">
              <a:extLst>
                <a:ext uri="{FF2B5EF4-FFF2-40B4-BE49-F238E27FC236}">
                  <a16:creationId xmlns:a16="http://schemas.microsoft.com/office/drawing/2014/main" id="{D9B802D9-D601-63E5-EB84-EA51BD0E0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807938"/>
              <a:ext cx="29849" cy="5971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4" name="Freeform 1715">
              <a:extLst>
                <a:ext uri="{FF2B5EF4-FFF2-40B4-BE49-F238E27FC236}">
                  <a16:creationId xmlns:a16="http://schemas.microsoft.com/office/drawing/2014/main" id="{02CDFE7C-4598-2E3C-51DA-DC279BEFA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798982"/>
              <a:ext cx="29849" cy="26868"/>
            </a:xfrm>
            <a:custGeom>
              <a:avLst/>
              <a:gdLst>
                <a:gd name="T0" fmla="*/ 2147483647 w 20"/>
                <a:gd name="T1" fmla="*/ 0 h 20"/>
                <a:gd name="T2" fmla="*/ 0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3" y="0"/>
                  </a:moveTo>
                  <a:lnTo>
                    <a:pt x="0" y="11"/>
                  </a:lnTo>
                  <a:lnTo>
                    <a:pt x="12" y="20"/>
                  </a:lnTo>
                  <a:lnTo>
                    <a:pt x="20" y="11"/>
                  </a:lnTo>
                  <a:lnTo>
                    <a:pt x="18" y="0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5" name="Freeform 1716">
              <a:extLst>
                <a:ext uri="{FF2B5EF4-FFF2-40B4-BE49-F238E27FC236}">
                  <a16:creationId xmlns:a16="http://schemas.microsoft.com/office/drawing/2014/main" id="{5E0A4A4F-7CE4-9B46-DF4D-67C979E8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430" y="4969314"/>
              <a:ext cx="38804" cy="0"/>
            </a:xfrm>
            <a:custGeom>
              <a:avLst/>
              <a:gdLst>
                <a:gd name="T0" fmla="*/ 0 w 26"/>
                <a:gd name="T1" fmla="*/ 0 w 26"/>
                <a:gd name="T2" fmla="*/ 2147483647 w 26"/>
                <a:gd name="T3" fmla="*/ 0 w 2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6" name="Freeform 1717">
              <a:extLst>
                <a:ext uri="{FF2B5EF4-FFF2-40B4-BE49-F238E27FC236}">
                  <a16:creationId xmlns:a16="http://schemas.microsoft.com/office/drawing/2014/main" id="{D4F33234-307E-61CB-9378-F523E618B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430" y="4969314"/>
              <a:ext cx="38804" cy="0"/>
            </a:xfrm>
            <a:custGeom>
              <a:avLst/>
              <a:gdLst>
                <a:gd name="T0" fmla="*/ 0 w 26"/>
                <a:gd name="T1" fmla="*/ 0 w 26"/>
                <a:gd name="T2" fmla="*/ 2147483647 w 26"/>
                <a:gd name="T3" fmla="*/ 0 w 2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7" name="Freeform 1718">
              <a:extLst>
                <a:ext uri="{FF2B5EF4-FFF2-40B4-BE49-F238E27FC236}">
                  <a16:creationId xmlns:a16="http://schemas.microsoft.com/office/drawing/2014/main" id="{F878B66A-6832-FE3A-CA26-2146624BB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962" y="5027527"/>
              <a:ext cx="2985" cy="0"/>
            </a:xfrm>
            <a:custGeom>
              <a:avLst/>
              <a:gdLst>
                <a:gd name="T0" fmla="*/ 0 w 2"/>
                <a:gd name="T1" fmla="*/ 0 w 2"/>
                <a:gd name="T2" fmla="*/ 2147483647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8" name="Freeform 1719">
              <a:extLst>
                <a:ext uri="{FF2B5EF4-FFF2-40B4-BE49-F238E27FC236}">
                  <a16:creationId xmlns:a16="http://schemas.microsoft.com/office/drawing/2014/main" id="{939F305A-4117-31C0-777D-DF56CE541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962" y="5027527"/>
              <a:ext cx="2985" cy="0"/>
            </a:xfrm>
            <a:custGeom>
              <a:avLst/>
              <a:gdLst>
                <a:gd name="T0" fmla="*/ 0 w 2"/>
                <a:gd name="T1" fmla="*/ 0 w 2"/>
                <a:gd name="T2" fmla="*/ 2147483647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09" name="Freeform 1720">
              <a:extLst>
                <a:ext uri="{FF2B5EF4-FFF2-40B4-BE49-F238E27FC236}">
                  <a16:creationId xmlns:a16="http://schemas.microsoft.com/office/drawing/2014/main" id="{97E8A2A0-00A4-FD33-0C07-586E2CCF5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816" y="5027527"/>
              <a:ext cx="8955" cy="2985"/>
            </a:xfrm>
            <a:custGeom>
              <a:avLst/>
              <a:gdLst>
                <a:gd name="T0" fmla="*/ 2147483647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2147483647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0" name="Freeform 1721">
              <a:extLst>
                <a:ext uri="{FF2B5EF4-FFF2-40B4-BE49-F238E27FC236}">
                  <a16:creationId xmlns:a16="http://schemas.microsoft.com/office/drawing/2014/main" id="{08930820-E461-CE3F-7BA8-92AEA918B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816" y="5027527"/>
              <a:ext cx="8955" cy="2985"/>
            </a:xfrm>
            <a:custGeom>
              <a:avLst/>
              <a:gdLst>
                <a:gd name="T0" fmla="*/ 2147483647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2147483647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1" name="Freeform 1722">
              <a:extLst>
                <a:ext uri="{FF2B5EF4-FFF2-40B4-BE49-F238E27FC236}">
                  <a16:creationId xmlns:a16="http://schemas.microsoft.com/office/drawing/2014/main" id="{5EB370EA-7264-8766-003C-23C561CE4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0977" y="5027527"/>
              <a:ext cx="13432" cy="2985"/>
            </a:xfrm>
            <a:custGeom>
              <a:avLst/>
              <a:gdLst>
                <a:gd name="T0" fmla="*/ 2147483647 w 9"/>
                <a:gd name="T1" fmla="*/ 0 h 2"/>
                <a:gd name="T2" fmla="*/ 0 w 9"/>
                <a:gd name="T3" fmla="*/ 2147483647 h 2"/>
                <a:gd name="T4" fmla="*/ 2147483647 w 9"/>
                <a:gd name="T5" fmla="*/ 2147483647 h 2"/>
                <a:gd name="T6" fmla="*/ 2147483647 w 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2">
                  <a:moveTo>
                    <a:pt x="2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2" name="Freeform 1723">
              <a:extLst>
                <a:ext uri="{FF2B5EF4-FFF2-40B4-BE49-F238E27FC236}">
                  <a16:creationId xmlns:a16="http://schemas.microsoft.com/office/drawing/2014/main" id="{FE22CF04-E9C5-95BC-5F8A-86AC04B6A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0977" y="5027527"/>
              <a:ext cx="13432" cy="2985"/>
            </a:xfrm>
            <a:custGeom>
              <a:avLst/>
              <a:gdLst>
                <a:gd name="T0" fmla="*/ 2147483647 w 9"/>
                <a:gd name="T1" fmla="*/ 0 h 2"/>
                <a:gd name="T2" fmla="*/ 0 w 9"/>
                <a:gd name="T3" fmla="*/ 2147483647 h 2"/>
                <a:gd name="T4" fmla="*/ 2147483647 w 9"/>
                <a:gd name="T5" fmla="*/ 2147483647 h 2"/>
                <a:gd name="T6" fmla="*/ 2147483647 w 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2">
                  <a:moveTo>
                    <a:pt x="2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3" name="Freeform 1724">
              <a:extLst>
                <a:ext uri="{FF2B5EF4-FFF2-40B4-BE49-F238E27FC236}">
                  <a16:creationId xmlns:a16="http://schemas.microsoft.com/office/drawing/2014/main" id="{A01EA443-E192-51C4-6EDD-11D3E5E88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962" y="5027527"/>
              <a:ext cx="10447" cy="2985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4" name="Freeform 1725">
              <a:extLst>
                <a:ext uri="{FF2B5EF4-FFF2-40B4-BE49-F238E27FC236}">
                  <a16:creationId xmlns:a16="http://schemas.microsoft.com/office/drawing/2014/main" id="{5FE764B5-0B29-507B-6BFD-D4805D2C9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962" y="5027527"/>
              <a:ext cx="10447" cy="2985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5" name="Freeform 1726">
              <a:extLst>
                <a:ext uri="{FF2B5EF4-FFF2-40B4-BE49-F238E27FC236}">
                  <a16:creationId xmlns:a16="http://schemas.microsoft.com/office/drawing/2014/main" id="{6DC46950-74BE-2343-C30E-4E8169BC6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0513"/>
              <a:ext cx="16416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3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6" name="Freeform 1727">
              <a:extLst>
                <a:ext uri="{FF2B5EF4-FFF2-40B4-BE49-F238E27FC236}">
                  <a16:creationId xmlns:a16="http://schemas.microsoft.com/office/drawing/2014/main" id="{9874BDA0-9E32-AC4E-09C5-4394929FF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0513"/>
              <a:ext cx="16416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3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7" name="Freeform 1728">
              <a:extLst>
                <a:ext uri="{FF2B5EF4-FFF2-40B4-BE49-F238E27FC236}">
                  <a16:creationId xmlns:a16="http://schemas.microsoft.com/office/drawing/2014/main" id="{4F60CBBB-5B0C-07F0-D7B7-CB0D1726B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816" y="5030513"/>
              <a:ext cx="11940" cy="0"/>
            </a:xfrm>
            <a:custGeom>
              <a:avLst/>
              <a:gdLst>
                <a:gd name="T0" fmla="*/ 0 w 8"/>
                <a:gd name="T1" fmla="*/ 2147483647 w 8"/>
                <a:gd name="T2" fmla="*/ 2147483647 w 8"/>
                <a:gd name="T3" fmla="*/ 0 w 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8" name="Freeform 1729">
              <a:extLst>
                <a:ext uri="{FF2B5EF4-FFF2-40B4-BE49-F238E27FC236}">
                  <a16:creationId xmlns:a16="http://schemas.microsoft.com/office/drawing/2014/main" id="{F9BD5368-DF18-9009-D1E6-7536EFA48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816" y="5030513"/>
              <a:ext cx="11940" cy="0"/>
            </a:xfrm>
            <a:custGeom>
              <a:avLst/>
              <a:gdLst>
                <a:gd name="T0" fmla="*/ 0 w 8"/>
                <a:gd name="T1" fmla="*/ 2147483647 w 8"/>
                <a:gd name="T2" fmla="*/ 2147483647 w 8"/>
                <a:gd name="T3" fmla="*/ 0 w 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19" name="Freeform 1730">
              <a:extLst>
                <a:ext uri="{FF2B5EF4-FFF2-40B4-BE49-F238E27FC236}">
                  <a16:creationId xmlns:a16="http://schemas.microsoft.com/office/drawing/2014/main" id="{2B586184-4693-5C4D-5FB2-CC4A6F463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992" y="5030513"/>
              <a:ext cx="16416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0" name="Freeform 1731">
              <a:extLst>
                <a:ext uri="{FF2B5EF4-FFF2-40B4-BE49-F238E27FC236}">
                  <a16:creationId xmlns:a16="http://schemas.microsoft.com/office/drawing/2014/main" id="{DC77798D-C07E-821F-751C-4A3460FB0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992" y="5030513"/>
              <a:ext cx="16416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1" name="Rectangle 1732">
              <a:extLst>
                <a:ext uri="{FF2B5EF4-FFF2-40B4-BE49-F238E27FC236}">
                  <a16:creationId xmlns:a16="http://schemas.microsoft.com/office/drawing/2014/main" id="{B7417AA1-292A-12D3-F64E-79FA5D8DB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0977" y="5030513"/>
              <a:ext cx="13432" cy="1493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22" name="Rectangle 1733">
              <a:extLst>
                <a:ext uri="{FF2B5EF4-FFF2-40B4-BE49-F238E27FC236}">
                  <a16:creationId xmlns:a16="http://schemas.microsoft.com/office/drawing/2014/main" id="{C64C1BC4-D0B0-CE73-ED1C-BBB6ED297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0977" y="5030513"/>
              <a:ext cx="13432" cy="149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23" name="Freeform 1734">
              <a:extLst>
                <a:ext uri="{FF2B5EF4-FFF2-40B4-BE49-F238E27FC236}">
                  <a16:creationId xmlns:a16="http://schemas.microsoft.com/office/drawing/2014/main" id="{E431DBB5-018E-F711-EC63-FDAC3ED27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0513"/>
              <a:ext cx="20894" cy="2985"/>
            </a:xfrm>
            <a:custGeom>
              <a:avLst/>
              <a:gdLst>
                <a:gd name="T0" fmla="*/ 0 w 14"/>
                <a:gd name="T1" fmla="*/ 0 h 2"/>
                <a:gd name="T2" fmla="*/ 0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0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4" name="Freeform 1735">
              <a:extLst>
                <a:ext uri="{FF2B5EF4-FFF2-40B4-BE49-F238E27FC236}">
                  <a16:creationId xmlns:a16="http://schemas.microsoft.com/office/drawing/2014/main" id="{2A188628-E19E-2AE2-DB82-83775811B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0513"/>
              <a:ext cx="20894" cy="2985"/>
            </a:xfrm>
            <a:custGeom>
              <a:avLst/>
              <a:gdLst>
                <a:gd name="T0" fmla="*/ 0 w 14"/>
                <a:gd name="T1" fmla="*/ 0 h 2"/>
                <a:gd name="T2" fmla="*/ 0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0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5" name="Freeform 1736">
              <a:extLst>
                <a:ext uri="{FF2B5EF4-FFF2-40B4-BE49-F238E27FC236}">
                  <a16:creationId xmlns:a16="http://schemas.microsoft.com/office/drawing/2014/main" id="{E8BFD129-5F76-60E6-7A1D-7575B5C2A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0513"/>
              <a:ext cx="20894" cy="2985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0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6" name="Freeform 1737">
              <a:extLst>
                <a:ext uri="{FF2B5EF4-FFF2-40B4-BE49-F238E27FC236}">
                  <a16:creationId xmlns:a16="http://schemas.microsoft.com/office/drawing/2014/main" id="{DD469A19-1569-2301-5B28-EEA884468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0513"/>
              <a:ext cx="20894" cy="2985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0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7" name="Freeform 1738">
              <a:extLst>
                <a:ext uri="{FF2B5EF4-FFF2-40B4-BE49-F238E27FC236}">
                  <a16:creationId xmlns:a16="http://schemas.microsoft.com/office/drawing/2014/main" id="{1EA6B6EC-EE09-A7D9-DD38-0FA66ADEA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218" y="4969314"/>
              <a:ext cx="37311" cy="67169"/>
            </a:xfrm>
            <a:custGeom>
              <a:avLst/>
              <a:gdLst>
                <a:gd name="T0" fmla="*/ 0 w 26"/>
                <a:gd name="T1" fmla="*/ 0 h 48"/>
                <a:gd name="T2" fmla="*/ 0 w 26"/>
                <a:gd name="T3" fmla="*/ 2147483647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0" y="48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8" name="Freeform 1739">
              <a:extLst>
                <a:ext uri="{FF2B5EF4-FFF2-40B4-BE49-F238E27FC236}">
                  <a16:creationId xmlns:a16="http://schemas.microsoft.com/office/drawing/2014/main" id="{39619ADF-001D-8C8C-027A-688B9735B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218" y="4969314"/>
              <a:ext cx="37311" cy="67169"/>
            </a:xfrm>
            <a:custGeom>
              <a:avLst/>
              <a:gdLst>
                <a:gd name="T0" fmla="*/ 0 w 26"/>
                <a:gd name="T1" fmla="*/ 0 h 48"/>
                <a:gd name="T2" fmla="*/ 0 w 26"/>
                <a:gd name="T3" fmla="*/ 2147483647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0" y="48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29" name="Freeform 1740">
              <a:extLst>
                <a:ext uri="{FF2B5EF4-FFF2-40B4-BE49-F238E27FC236}">
                  <a16:creationId xmlns:a16="http://schemas.microsoft.com/office/drawing/2014/main" id="{84A2467D-4106-EFFF-6DD4-CF3ECC8FB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218" y="4969314"/>
              <a:ext cx="37311" cy="67169"/>
            </a:xfrm>
            <a:custGeom>
              <a:avLst/>
              <a:gdLst>
                <a:gd name="T0" fmla="*/ 0 w 26"/>
                <a:gd name="T1" fmla="*/ 0 h 48"/>
                <a:gd name="T2" fmla="*/ 2147483647 w 26"/>
                <a:gd name="T3" fmla="*/ 0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26" y="0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0" name="Freeform 1741">
              <a:extLst>
                <a:ext uri="{FF2B5EF4-FFF2-40B4-BE49-F238E27FC236}">
                  <a16:creationId xmlns:a16="http://schemas.microsoft.com/office/drawing/2014/main" id="{4398E674-6D08-329A-B0CE-9708115B2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218" y="4969314"/>
              <a:ext cx="37311" cy="67169"/>
            </a:xfrm>
            <a:custGeom>
              <a:avLst/>
              <a:gdLst>
                <a:gd name="T0" fmla="*/ 0 w 26"/>
                <a:gd name="T1" fmla="*/ 0 h 48"/>
                <a:gd name="T2" fmla="*/ 2147483647 w 26"/>
                <a:gd name="T3" fmla="*/ 0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26" y="0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1" name="Freeform 1742">
              <a:extLst>
                <a:ext uri="{FF2B5EF4-FFF2-40B4-BE49-F238E27FC236}">
                  <a16:creationId xmlns:a16="http://schemas.microsoft.com/office/drawing/2014/main" id="{87BBF05D-E879-A230-A9C2-24EFD8665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3498"/>
              <a:ext cx="26864" cy="2985"/>
            </a:xfrm>
            <a:custGeom>
              <a:avLst/>
              <a:gdLst>
                <a:gd name="T0" fmla="*/ 2147483647 w 18"/>
                <a:gd name="T1" fmla="*/ 0 h 2"/>
                <a:gd name="T2" fmla="*/ 0 w 18"/>
                <a:gd name="T3" fmla="*/ 2147483647 h 2"/>
                <a:gd name="T4" fmla="*/ 2147483647 w 18"/>
                <a:gd name="T5" fmla="*/ 2147483647 h 2"/>
                <a:gd name="T6" fmla="*/ 2147483647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2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2" name="Freeform 1743">
              <a:extLst>
                <a:ext uri="{FF2B5EF4-FFF2-40B4-BE49-F238E27FC236}">
                  <a16:creationId xmlns:a16="http://schemas.microsoft.com/office/drawing/2014/main" id="{2EF0075E-98A3-BC8F-E6F7-C1706BD4C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3498"/>
              <a:ext cx="26864" cy="2985"/>
            </a:xfrm>
            <a:custGeom>
              <a:avLst/>
              <a:gdLst>
                <a:gd name="T0" fmla="*/ 2147483647 w 18"/>
                <a:gd name="T1" fmla="*/ 0 h 2"/>
                <a:gd name="T2" fmla="*/ 0 w 18"/>
                <a:gd name="T3" fmla="*/ 2147483647 h 2"/>
                <a:gd name="T4" fmla="*/ 2147483647 w 18"/>
                <a:gd name="T5" fmla="*/ 2147483647 h 2"/>
                <a:gd name="T6" fmla="*/ 2147483647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2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3" name="Freeform 1744">
              <a:extLst>
                <a:ext uri="{FF2B5EF4-FFF2-40B4-BE49-F238E27FC236}">
                  <a16:creationId xmlns:a16="http://schemas.microsoft.com/office/drawing/2014/main" id="{F719146D-644D-514D-D246-AC945CA29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3498"/>
              <a:ext cx="23879" cy="2985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4" name="Freeform 1745">
              <a:extLst>
                <a:ext uri="{FF2B5EF4-FFF2-40B4-BE49-F238E27FC236}">
                  <a16:creationId xmlns:a16="http://schemas.microsoft.com/office/drawing/2014/main" id="{9983167E-07D3-C1FD-115E-D08A12658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33498"/>
              <a:ext cx="23879" cy="2985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5" name="Freeform 1746">
              <a:extLst>
                <a:ext uri="{FF2B5EF4-FFF2-40B4-BE49-F238E27FC236}">
                  <a16:creationId xmlns:a16="http://schemas.microsoft.com/office/drawing/2014/main" id="{27A0B554-9976-1E3D-9D10-B1811BCA1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529" y="5030513"/>
              <a:ext cx="26864" cy="5971"/>
            </a:xfrm>
            <a:custGeom>
              <a:avLst/>
              <a:gdLst>
                <a:gd name="T0" fmla="*/ 2147483647 w 18"/>
                <a:gd name="T1" fmla="*/ 0 h 4"/>
                <a:gd name="T2" fmla="*/ 0 w 18"/>
                <a:gd name="T3" fmla="*/ 2147483647 h 4"/>
                <a:gd name="T4" fmla="*/ 2147483647 w 18"/>
                <a:gd name="T5" fmla="*/ 2147483647 h 4"/>
                <a:gd name="T6" fmla="*/ 2147483647 w 1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4">
                  <a:moveTo>
                    <a:pt x="5" y="0"/>
                  </a:moveTo>
                  <a:lnTo>
                    <a:pt x="0" y="4"/>
                  </a:lnTo>
                  <a:lnTo>
                    <a:pt x="18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6" name="Freeform 1747">
              <a:extLst>
                <a:ext uri="{FF2B5EF4-FFF2-40B4-BE49-F238E27FC236}">
                  <a16:creationId xmlns:a16="http://schemas.microsoft.com/office/drawing/2014/main" id="{DF4D9E5A-3B12-95AB-A7CC-7E875A068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529" y="5030513"/>
              <a:ext cx="26864" cy="5971"/>
            </a:xfrm>
            <a:custGeom>
              <a:avLst/>
              <a:gdLst>
                <a:gd name="T0" fmla="*/ 2147483647 w 18"/>
                <a:gd name="T1" fmla="*/ 0 h 4"/>
                <a:gd name="T2" fmla="*/ 0 w 18"/>
                <a:gd name="T3" fmla="*/ 2147483647 h 4"/>
                <a:gd name="T4" fmla="*/ 2147483647 w 18"/>
                <a:gd name="T5" fmla="*/ 2147483647 h 4"/>
                <a:gd name="T6" fmla="*/ 2147483647 w 1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4">
                  <a:moveTo>
                    <a:pt x="5" y="0"/>
                  </a:moveTo>
                  <a:lnTo>
                    <a:pt x="0" y="4"/>
                  </a:lnTo>
                  <a:lnTo>
                    <a:pt x="18" y="4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7" name="Freeform 1748">
              <a:extLst>
                <a:ext uri="{FF2B5EF4-FFF2-40B4-BE49-F238E27FC236}">
                  <a16:creationId xmlns:a16="http://schemas.microsoft.com/office/drawing/2014/main" id="{9DE944AD-C8FC-7F13-6EBD-8F84F2E10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992" y="5030513"/>
              <a:ext cx="19401" cy="5971"/>
            </a:xfrm>
            <a:custGeom>
              <a:avLst/>
              <a:gdLst>
                <a:gd name="T0" fmla="*/ 0 w 13"/>
                <a:gd name="T1" fmla="*/ 0 h 4"/>
                <a:gd name="T2" fmla="*/ 2147483647 w 13"/>
                <a:gd name="T3" fmla="*/ 0 h 4"/>
                <a:gd name="T4" fmla="*/ 2147483647 w 13"/>
                <a:gd name="T5" fmla="*/ 2147483647 h 4"/>
                <a:gd name="T6" fmla="*/ 0 w 1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lnTo>
                    <a:pt x="11" y="0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8" name="Freeform 1749">
              <a:extLst>
                <a:ext uri="{FF2B5EF4-FFF2-40B4-BE49-F238E27FC236}">
                  <a16:creationId xmlns:a16="http://schemas.microsoft.com/office/drawing/2014/main" id="{BE576BBD-4D5C-4D4A-7AD2-50660AA56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992" y="5030513"/>
              <a:ext cx="19401" cy="5971"/>
            </a:xfrm>
            <a:custGeom>
              <a:avLst/>
              <a:gdLst>
                <a:gd name="T0" fmla="*/ 0 w 13"/>
                <a:gd name="T1" fmla="*/ 0 h 4"/>
                <a:gd name="T2" fmla="*/ 2147483647 w 13"/>
                <a:gd name="T3" fmla="*/ 0 h 4"/>
                <a:gd name="T4" fmla="*/ 2147483647 w 13"/>
                <a:gd name="T5" fmla="*/ 2147483647 h 4"/>
                <a:gd name="T6" fmla="*/ 0 w 1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lnTo>
                    <a:pt x="11" y="0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39" name="Freeform 1750">
              <a:extLst>
                <a:ext uri="{FF2B5EF4-FFF2-40B4-BE49-F238E27FC236}">
                  <a16:creationId xmlns:a16="http://schemas.microsoft.com/office/drawing/2014/main" id="{994FBF36-5B42-0C53-086C-46AAB8508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64175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40" name="Freeform 1751">
              <a:extLst>
                <a:ext uri="{FF2B5EF4-FFF2-40B4-BE49-F238E27FC236}">
                  <a16:creationId xmlns:a16="http://schemas.microsoft.com/office/drawing/2014/main" id="{17358176-6EE9-3C6B-2D04-F7DCBCF79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64175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41" name="Rectangle 1752">
              <a:extLst>
                <a:ext uri="{FF2B5EF4-FFF2-40B4-BE49-F238E27FC236}">
                  <a16:creationId xmlns:a16="http://schemas.microsoft.com/office/drawing/2014/main" id="{2FF39C75-AED5-294F-A51B-4F635999D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64175" cy="1493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42" name="Rectangle 1753">
              <a:extLst>
                <a:ext uri="{FF2B5EF4-FFF2-40B4-BE49-F238E27FC236}">
                  <a16:creationId xmlns:a16="http://schemas.microsoft.com/office/drawing/2014/main" id="{18FA5F7C-B671-9D02-4F64-4856ED7B5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64175" cy="149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43" name="Freeform 1754">
              <a:extLst>
                <a:ext uri="{FF2B5EF4-FFF2-40B4-BE49-F238E27FC236}">
                  <a16:creationId xmlns:a16="http://schemas.microsoft.com/office/drawing/2014/main" id="{9F5B0964-501D-6A90-4D25-0EB6745EE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529" y="5036483"/>
              <a:ext cx="26864" cy="0"/>
            </a:xfrm>
            <a:custGeom>
              <a:avLst/>
              <a:gdLst>
                <a:gd name="T0" fmla="*/ 0 w 18"/>
                <a:gd name="T1" fmla="*/ 0 w 18"/>
                <a:gd name="T2" fmla="*/ 2147483647 w 18"/>
                <a:gd name="T3" fmla="*/ 0 w 1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44" name="Freeform 1755">
              <a:extLst>
                <a:ext uri="{FF2B5EF4-FFF2-40B4-BE49-F238E27FC236}">
                  <a16:creationId xmlns:a16="http://schemas.microsoft.com/office/drawing/2014/main" id="{BA9C6C36-B90D-1D7D-31E3-33BAE751D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529" y="5036483"/>
              <a:ext cx="26864" cy="0"/>
            </a:xfrm>
            <a:custGeom>
              <a:avLst/>
              <a:gdLst>
                <a:gd name="T0" fmla="*/ 0 w 18"/>
                <a:gd name="T1" fmla="*/ 0 w 18"/>
                <a:gd name="T2" fmla="*/ 2147483647 w 18"/>
                <a:gd name="T3" fmla="*/ 0 w 1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45" name="Rectangle 1756">
              <a:extLst>
                <a:ext uri="{FF2B5EF4-FFF2-40B4-BE49-F238E27FC236}">
                  <a16:creationId xmlns:a16="http://schemas.microsoft.com/office/drawing/2014/main" id="{C97D7F15-708B-8903-0608-A6854EC5B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529" y="5036483"/>
              <a:ext cx="26864" cy="1493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46" name="Rectangle 1757">
              <a:extLst>
                <a:ext uri="{FF2B5EF4-FFF2-40B4-BE49-F238E27FC236}">
                  <a16:creationId xmlns:a16="http://schemas.microsoft.com/office/drawing/2014/main" id="{6A7E3ADF-B792-CFFA-61C0-C1BC0B534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529" y="5036483"/>
              <a:ext cx="26864" cy="149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47" name="Freeform 1758">
              <a:extLst>
                <a:ext uri="{FF2B5EF4-FFF2-40B4-BE49-F238E27FC236}">
                  <a16:creationId xmlns:a16="http://schemas.microsoft.com/office/drawing/2014/main" id="{DBEC6D11-64BE-B32A-1CDE-9F6A46734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64175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48" name="Freeform 1759">
              <a:extLst>
                <a:ext uri="{FF2B5EF4-FFF2-40B4-BE49-F238E27FC236}">
                  <a16:creationId xmlns:a16="http://schemas.microsoft.com/office/drawing/2014/main" id="{C220C72B-2B79-F15C-6B4C-C251E088F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64175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49" name="Rectangle 1760">
              <a:extLst>
                <a:ext uri="{FF2B5EF4-FFF2-40B4-BE49-F238E27FC236}">
                  <a16:creationId xmlns:a16="http://schemas.microsoft.com/office/drawing/2014/main" id="{1FE2DF51-E79D-1665-87CB-DF840BD87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64175" cy="1493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50" name="Rectangle 1761">
              <a:extLst>
                <a:ext uri="{FF2B5EF4-FFF2-40B4-BE49-F238E27FC236}">
                  <a16:creationId xmlns:a16="http://schemas.microsoft.com/office/drawing/2014/main" id="{E090D8BE-0540-FCA6-C0B3-02614CD3D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64175" cy="149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51" name="Freeform 1762">
              <a:extLst>
                <a:ext uri="{FF2B5EF4-FFF2-40B4-BE49-F238E27FC236}">
                  <a16:creationId xmlns:a16="http://schemas.microsoft.com/office/drawing/2014/main" id="{06AE54B5-BA57-FB24-7DD4-5E13974A9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52" name="Freeform 1763">
              <a:extLst>
                <a:ext uri="{FF2B5EF4-FFF2-40B4-BE49-F238E27FC236}">
                  <a16:creationId xmlns:a16="http://schemas.microsoft.com/office/drawing/2014/main" id="{F3707C42-57B2-05B1-3C4D-17D116E19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53" name="Rectangle 1764">
              <a:extLst>
                <a:ext uri="{FF2B5EF4-FFF2-40B4-BE49-F238E27FC236}">
                  <a16:creationId xmlns:a16="http://schemas.microsoft.com/office/drawing/2014/main" id="{F72FE75E-79A8-FE95-9EA9-75346BD3B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91039" cy="1493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54" name="Rectangle 1765">
              <a:extLst>
                <a:ext uri="{FF2B5EF4-FFF2-40B4-BE49-F238E27FC236}">
                  <a16:creationId xmlns:a16="http://schemas.microsoft.com/office/drawing/2014/main" id="{172823AC-6533-656D-D6F4-BCE7FADC1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91039" cy="149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55" name="Freeform 1766">
              <a:extLst>
                <a:ext uri="{FF2B5EF4-FFF2-40B4-BE49-F238E27FC236}">
                  <a16:creationId xmlns:a16="http://schemas.microsoft.com/office/drawing/2014/main" id="{572479BA-42D4-F837-83D7-2FB098040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56" name="Freeform 1767">
              <a:extLst>
                <a:ext uri="{FF2B5EF4-FFF2-40B4-BE49-F238E27FC236}">
                  <a16:creationId xmlns:a16="http://schemas.microsoft.com/office/drawing/2014/main" id="{49E1EEBA-F3E5-88D9-66CE-C5617CCDA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57" name="Rectangle 1768">
              <a:extLst>
                <a:ext uri="{FF2B5EF4-FFF2-40B4-BE49-F238E27FC236}">
                  <a16:creationId xmlns:a16="http://schemas.microsoft.com/office/drawing/2014/main" id="{E8F5C870-15FF-C0E8-48AE-43975288C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91039" cy="1493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58" name="Rectangle 1769">
              <a:extLst>
                <a:ext uri="{FF2B5EF4-FFF2-40B4-BE49-F238E27FC236}">
                  <a16:creationId xmlns:a16="http://schemas.microsoft.com/office/drawing/2014/main" id="{22AEE9A1-6CD1-36EC-4BA8-926C637E6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36483"/>
              <a:ext cx="91039" cy="149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59" name="Freeform 1770">
              <a:extLst>
                <a:ext uri="{FF2B5EF4-FFF2-40B4-BE49-F238E27FC236}">
                  <a16:creationId xmlns:a16="http://schemas.microsoft.com/office/drawing/2014/main" id="{E4DD1BB1-8160-7023-7E6A-4B2AEA1E1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8956"/>
            </a:xfrm>
            <a:custGeom>
              <a:avLst/>
              <a:gdLst>
                <a:gd name="T0" fmla="*/ 0 w 62"/>
                <a:gd name="T1" fmla="*/ 0 h 7"/>
                <a:gd name="T2" fmla="*/ 0 w 62"/>
                <a:gd name="T3" fmla="*/ 2147483647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0" y="7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0" name="Freeform 1771">
              <a:extLst>
                <a:ext uri="{FF2B5EF4-FFF2-40B4-BE49-F238E27FC236}">
                  <a16:creationId xmlns:a16="http://schemas.microsoft.com/office/drawing/2014/main" id="{8C92A9DF-36D7-9983-2A76-CC390B3A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8956"/>
            </a:xfrm>
            <a:custGeom>
              <a:avLst/>
              <a:gdLst>
                <a:gd name="T0" fmla="*/ 0 w 62"/>
                <a:gd name="T1" fmla="*/ 0 h 7"/>
                <a:gd name="T2" fmla="*/ 0 w 62"/>
                <a:gd name="T3" fmla="*/ 2147483647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0" y="7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1" name="Freeform 1772">
              <a:extLst>
                <a:ext uri="{FF2B5EF4-FFF2-40B4-BE49-F238E27FC236}">
                  <a16:creationId xmlns:a16="http://schemas.microsoft.com/office/drawing/2014/main" id="{928DD5CA-7C4A-6989-754F-77C1217B4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8956"/>
            </a:xfrm>
            <a:custGeom>
              <a:avLst/>
              <a:gdLst>
                <a:gd name="T0" fmla="*/ 0 w 62"/>
                <a:gd name="T1" fmla="*/ 0 h 7"/>
                <a:gd name="T2" fmla="*/ 2147483647 w 62"/>
                <a:gd name="T3" fmla="*/ 0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62" y="0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2" name="Freeform 1773">
              <a:extLst>
                <a:ext uri="{FF2B5EF4-FFF2-40B4-BE49-F238E27FC236}">
                  <a16:creationId xmlns:a16="http://schemas.microsoft.com/office/drawing/2014/main" id="{EA87A597-55A6-C5D0-B3B2-469AAE6AB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36483"/>
              <a:ext cx="91039" cy="8956"/>
            </a:xfrm>
            <a:custGeom>
              <a:avLst/>
              <a:gdLst>
                <a:gd name="T0" fmla="*/ 0 w 62"/>
                <a:gd name="T1" fmla="*/ 0 h 7"/>
                <a:gd name="T2" fmla="*/ 2147483647 w 62"/>
                <a:gd name="T3" fmla="*/ 0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62" y="0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3" name="Freeform 1774">
              <a:extLst>
                <a:ext uri="{FF2B5EF4-FFF2-40B4-BE49-F238E27FC236}">
                  <a16:creationId xmlns:a16="http://schemas.microsoft.com/office/drawing/2014/main" id="{6B5F9846-5312-EED9-6035-D89C56037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45439"/>
              <a:ext cx="88054" cy="74633"/>
            </a:xfrm>
            <a:custGeom>
              <a:avLst/>
              <a:gdLst>
                <a:gd name="T0" fmla="*/ 0 w 60"/>
                <a:gd name="T1" fmla="*/ 0 h 53"/>
                <a:gd name="T2" fmla="*/ 2147483647 w 60"/>
                <a:gd name="T3" fmla="*/ 0 h 53"/>
                <a:gd name="T4" fmla="*/ 2147483647 w 60"/>
                <a:gd name="T5" fmla="*/ 2147483647 h 53"/>
                <a:gd name="T6" fmla="*/ 0 w 60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3">
                  <a:moveTo>
                    <a:pt x="0" y="0"/>
                  </a:moveTo>
                  <a:lnTo>
                    <a:pt x="60" y="0"/>
                  </a:lnTo>
                  <a:lnTo>
                    <a:pt x="29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4" name="Freeform 1775">
              <a:extLst>
                <a:ext uri="{FF2B5EF4-FFF2-40B4-BE49-F238E27FC236}">
                  <a16:creationId xmlns:a16="http://schemas.microsoft.com/office/drawing/2014/main" id="{FD1FCD6F-FB62-9F82-3E25-6B353781F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339" y="5045439"/>
              <a:ext cx="88054" cy="74633"/>
            </a:xfrm>
            <a:custGeom>
              <a:avLst/>
              <a:gdLst>
                <a:gd name="T0" fmla="*/ 0 w 60"/>
                <a:gd name="T1" fmla="*/ 0 h 53"/>
                <a:gd name="T2" fmla="*/ 2147483647 w 60"/>
                <a:gd name="T3" fmla="*/ 0 h 53"/>
                <a:gd name="T4" fmla="*/ 2147483647 w 60"/>
                <a:gd name="T5" fmla="*/ 2147483647 h 53"/>
                <a:gd name="T6" fmla="*/ 0 w 60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3">
                  <a:moveTo>
                    <a:pt x="0" y="0"/>
                  </a:moveTo>
                  <a:lnTo>
                    <a:pt x="60" y="0"/>
                  </a:lnTo>
                  <a:lnTo>
                    <a:pt x="29" y="5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5" name="Freeform 1776">
              <a:extLst>
                <a:ext uri="{FF2B5EF4-FFF2-40B4-BE49-F238E27FC236}">
                  <a16:creationId xmlns:a16="http://schemas.microsoft.com/office/drawing/2014/main" id="{4E8A1A26-9357-7061-04C3-750DD119F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45439"/>
              <a:ext cx="91039" cy="0"/>
            </a:xfrm>
            <a:custGeom>
              <a:avLst/>
              <a:gdLst>
                <a:gd name="T0" fmla="*/ 0 w 62"/>
                <a:gd name="T1" fmla="*/ 2147483647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2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6" name="Freeform 1777">
              <a:extLst>
                <a:ext uri="{FF2B5EF4-FFF2-40B4-BE49-F238E27FC236}">
                  <a16:creationId xmlns:a16="http://schemas.microsoft.com/office/drawing/2014/main" id="{771D4AC8-18D8-82E7-7ABF-6E05743F5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5045439"/>
              <a:ext cx="91039" cy="0"/>
            </a:xfrm>
            <a:custGeom>
              <a:avLst/>
              <a:gdLst>
                <a:gd name="T0" fmla="*/ 0 w 62"/>
                <a:gd name="T1" fmla="*/ 2147483647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2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67" name="Rectangle 1778">
              <a:extLst>
                <a:ext uri="{FF2B5EF4-FFF2-40B4-BE49-F238E27FC236}">
                  <a16:creationId xmlns:a16="http://schemas.microsoft.com/office/drawing/2014/main" id="{396D5E32-0B60-800D-BF24-4477A0A91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45439"/>
              <a:ext cx="91039" cy="1493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68" name="Rectangle 1779">
              <a:extLst>
                <a:ext uri="{FF2B5EF4-FFF2-40B4-BE49-F238E27FC236}">
                  <a16:creationId xmlns:a16="http://schemas.microsoft.com/office/drawing/2014/main" id="{3688B1EC-F011-5599-A633-4B55ECEC3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354" y="5045439"/>
              <a:ext cx="91039" cy="149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69" name="Rectangle 1781">
              <a:extLst>
                <a:ext uri="{FF2B5EF4-FFF2-40B4-BE49-F238E27FC236}">
                  <a16:creationId xmlns:a16="http://schemas.microsoft.com/office/drawing/2014/main" id="{7B9863F0-046E-F3A8-F2A3-B2A4810ED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6179" y="4215519"/>
              <a:ext cx="259685" cy="8657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 사 안 내 판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570" name="Freeform 1782">
              <a:extLst>
                <a:ext uri="{FF2B5EF4-FFF2-40B4-BE49-F238E27FC236}">
                  <a16:creationId xmlns:a16="http://schemas.microsoft.com/office/drawing/2014/main" id="{97E3C814-F1D4-8BCB-55A6-3406FDF60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6354" y="4969314"/>
              <a:ext cx="91039" cy="150758"/>
            </a:xfrm>
            <a:custGeom>
              <a:avLst/>
              <a:gdLst>
                <a:gd name="T0" fmla="*/ 2147483647 w 62"/>
                <a:gd name="T1" fmla="*/ 0 h 108"/>
                <a:gd name="T2" fmla="*/ 2147483647 w 62"/>
                <a:gd name="T3" fmla="*/ 0 h 108"/>
                <a:gd name="T4" fmla="*/ 2147483647 w 62"/>
                <a:gd name="T5" fmla="*/ 2147483647 h 108"/>
                <a:gd name="T6" fmla="*/ 2147483647 w 62"/>
                <a:gd name="T7" fmla="*/ 2147483647 h 108"/>
                <a:gd name="T8" fmla="*/ 2147483647 w 62"/>
                <a:gd name="T9" fmla="*/ 2147483647 h 108"/>
                <a:gd name="T10" fmla="*/ 2147483647 w 62"/>
                <a:gd name="T11" fmla="*/ 2147483647 h 108"/>
                <a:gd name="T12" fmla="*/ 2147483647 w 62"/>
                <a:gd name="T13" fmla="*/ 2147483647 h 108"/>
                <a:gd name="T14" fmla="*/ 2147483647 w 62"/>
                <a:gd name="T15" fmla="*/ 2147483647 h 108"/>
                <a:gd name="T16" fmla="*/ 2147483647 w 62"/>
                <a:gd name="T17" fmla="*/ 2147483647 h 108"/>
                <a:gd name="T18" fmla="*/ 2147483647 w 62"/>
                <a:gd name="T19" fmla="*/ 2147483647 h 108"/>
                <a:gd name="T20" fmla="*/ 0 w 62"/>
                <a:gd name="T21" fmla="*/ 2147483647 h 108"/>
                <a:gd name="T22" fmla="*/ 2147483647 w 62"/>
                <a:gd name="T23" fmla="*/ 2147483647 h 108"/>
                <a:gd name="T24" fmla="*/ 2147483647 w 62"/>
                <a:gd name="T25" fmla="*/ 2147483647 h 108"/>
                <a:gd name="T26" fmla="*/ 2147483647 w 62"/>
                <a:gd name="T27" fmla="*/ 2147483647 h 108"/>
                <a:gd name="T28" fmla="*/ 2147483647 w 62"/>
                <a:gd name="T29" fmla="*/ 2147483647 h 108"/>
                <a:gd name="T30" fmla="*/ 2147483647 w 62"/>
                <a:gd name="T31" fmla="*/ 0 h 1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2" h="108">
                  <a:moveTo>
                    <a:pt x="18" y="0"/>
                  </a:moveTo>
                  <a:lnTo>
                    <a:pt x="44" y="0"/>
                  </a:lnTo>
                  <a:lnTo>
                    <a:pt x="44" y="48"/>
                  </a:lnTo>
                  <a:lnTo>
                    <a:pt x="49" y="44"/>
                  </a:lnTo>
                  <a:lnTo>
                    <a:pt x="53" y="42"/>
                  </a:lnTo>
                  <a:lnTo>
                    <a:pt x="60" y="44"/>
                  </a:lnTo>
                  <a:lnTo>
                    <a:pt x="62" y="48"/>
                  </a:lnTo>
                  <a:lnTo>
                    <a:pt x="62" y="55"/>
                  </a:lnTo>
                  <a:lnTo>
                    <a:pt x="31" y="108"/>
                  </a:lnTo>
                  <a:lnTo>
                    <a:pt x="2" y="55"/>
                  </a:lnTo>
                  <a:lnTo>
                    <a:pt x="0" y="48"/>
                  </a:lnTo>
                  <a:lnTo>
                    <a:pt x="2" y="44"/>
                  </a:lnTo>
                  <a:lnTo>
                    <a:pt x="9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1" name="Rectangle 1783">
              <a:extLst>
                <a:ext uri="{FF2B5EF4-FFF2-40B4-BE49-F238E27FC236}">
                  <a16:creationId xmlns:a16="http://schemas.microsoft.com/office/drawing/2014/main" id="{A9AC315F-4A84-03CA-F50E-1F840D86C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09" y="4215519"/>
              <a:ext cx="329830" cy="7314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572" name="Line 1784">
              <a:extLst>
                <a:ext uri="{FF2B5EF4-FFF2-40B4-BE49-F238E27FC236}">
                  <a16:creationId xmlns:a16="http://schemas.microsoft.com/office/drawing/2014/main" id="{B17BE9C7-A8D5-9F38-06AA-7254933B69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263" y="3136324"/>
              <a:ext cx="1940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3" name="Line 1785">
              <a:extLst>
                <a:ext uri="{FF2B5EF4-FFF2-40B4-BE49-F238E27FC236}">
                  <a16:creationId xmlns:a16="http://schemas.microsoft.com/office/drawing/2014/main" id="{671B9AF3-0361-9C4D-4B95-0A839898F2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967" y="3213942"/>
              <a:ext cx="596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4" name="Line 1786">
              <a:extLst>
                <a:ext uri="{FF2B5EF4-FFF2-40B4-BE49-F238E27FC236}">
                  <a16:creationId xmlns:a16="http://schemas.microsoft.com/office/drawing/2014/main" id="{14B04614-4E31-7182-BC44-5602700A45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187074"/>
              <a:ext cx="22386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5" name="Line 1787">
              <a:extLst>
                <a:ext uri="{FF2B5EF4-FFF2-40B4-BE49-F238E27FC236}">
                  <a16:creationId xmlns:a16="http://schemas.microsoft.com/office/drawing/2014/main" id="{B817CD7B-9BBD-8105-FECA-B2A4F2229E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3937" y="3187074"/>
              <a:ext cx="23879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6" name="Line 1788">
              <a:extLst>
                <a:ext uri="{FF2B5EF4-FFF2-40B4-BE49-F238E27FC236}">
                  <a16:creationId xmlns:a16="http://schemas.microsoft.com/office/drawing/2014/main" id="{C3665803-B161-D9C3-18FF-0C1A97CD8B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8414" y="3164684"/>
              <a:ext cx="19402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7" name="Line 1789">
              <a:extLst>
                <a:ext uri="{FF2B5EF4-FFF2-40B4-BE49-F238E27FC236}">
                  <a16:creationId xmlns:a16="http://schemas.microsoft.com/office/drawing/2014/main" id="{248E39EE-0F2D-71B8-4C82-353852C8C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1399" y="3158713"/>
              <a:ext cx="16417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8" name="Line 1790">
              <a:extLst>
                <a:ext uri="{FF2B5EF4-FFF2-40B4-BE49-F238E27FC236}">
                  <a16:creationId xmlns:a16="http://schemas.microsoft.com/office/drawing/2014/main" id="{7583DA40-B596-966B-9EFB-D5F4302122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4384" y="3143787"/>
              <a:ext cx="13432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79" name="Line 1791">
              <a:extLst>
                <a:ext uri="{FF2B5EF4-FFF2-40B4-BE49-F238E27FC236}">
                  <a16:creationId xmlns:a16="http://schemas.microsoft.com/office/drawing/2014/main" id="{DDDAED95-D3D7-3B33-EEE9-781427031F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77967" y="3136324"/>
              <a:ext cx="19401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0" name="Line 1792">
              <a:extLst>
                <a:ext uri="{FF2B5EF4-FFF2-40B4-BE49-F238E27FC236}">
                  <a16:creationId xmlns:a16="http://schemas.microsoft.com/office/drawing/2014/main" id="{1BB5C2F7-CFF6-5F5D-D105-4355A64C9A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158713"/>
              <a:ext cx="16416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1" name="Line 1793">
              <a:extLst>
                <a:ext uri="{FF2B5EF4-FFF2-40B4-BE49-F238E27FC236}">
                  <a16:creationId xmlns:a16="http://schemas.microsoft.com/office/drawing/2014/main" id="{3F8FB291-6C6F-1169-0C7C-6A527BBE33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164684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2" name="Line 1794">
              <a:extLst>
                <a:ext uri="{FF2B5EF4-FFF2-40B4-BE49-F238E27FC236}">
                  <a16:creationId xmlns:a16="http://schemas.microsoft.com/office/drawing/2014/main" id="{1455E419-42C5-76B1-A435-8D6F7AFE7F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7368" y="3136324"/>
              <a:ext cx="2089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3" name="Line 1795">
              <a:extLst>
                <a:ext uri="{FF2B5EF4-FFF2-40B4-BE49-F238E27FC236}">
                  <a16:creationId xmlns:a16="http://schemas.microsoft.com/office/drawing/2014/main" id="{78130272-93C7-BC4D-BE34-A1405F2318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7816" y="3143787"/>
              <a:ext cx="10447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4" name="Freeform 1796">
              <a:extLst>
                <a:ext uri="{FF2B5EF4-FFF2-40B4-BE49-F238E27FC236}">
                  <a16:creationId xmlns:a16="http://schemas.microsoft.com/office/drawing/2014/main" id="{F2927EDB-537F-3E21-0F83-5E8864050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384" y="3136324"/>
              <a:ext cx="23879" cy="14927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5" name="Freeform 1797">
              <a:extLst>
                <a:ext uri="{FF2B5EF4-FFF2-40B4-BE49-F238E27FC236}">
                  <a16:creationId xmlns:a16="http://schemas.microsoft.com/office/drawing/2014/main" id="{16D1D96F-EADB-CFFB-EC9E-5EEC5A5A7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8414" y="3158713"/>
              <a:ext cx="35819" cy="20897"/>
            </a:xfrm>
            <a:custGeom>
              <a:avLst/>
              <a:gdLst>
                <a:gd name="T0" fmla="*/ 2147483647 w 24"/>
                <a:gd name="T1" fmla="*/ 2147483647 h 15"/>
                <a:gd name="T2" fmla="*/ 2147483647 w 24"/>
                <a:gd name="T3" fmla="*/ 0 h 15"/>
                <a:gd name="T4" fmla="*/ 2147483647 w 24"/>
                <a:gd name="T5" fmla="*/ 2147483647 h 15"/>
                <a:gd name="T6" fmla="*/ 2147483647 w 24"/>
                <a:gd name="T7" fmla="*/ 0 h 15"/>
                <a:gd name="T8" fmla="*/ 0 w 24"/>
                <a:gd name="T9" fmla="*/ 2147483647 h 15"/>
                <a:gd name="T10" fmla="*/ 2147483647 w 24"/>
                <a:gd name="T11" fmla="*/ 2147483647 h 15"/>
                <a:gd name="T12" fmla="*/ 2147483647 w 24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5">
                  <a:moveTo>
                    <a:pt x="24" y="4"/>
                  </a:moveTo>
                  <a:lnTo>
                    <a:pt x="24" y="0"/>
                  </a:lnTo>
                  <a:lnTo>
                    <a:pt x="13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3" y="15"/>
                  </a:lnTo>
                  <a:lnTo>
                    <a:pt x="24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6" name="Freeform 1798">
              <a:extLst>
                <a:ext uri="{FF2B5EF4-FFF2-40B4-BE49-F238E27FC236}">
                  <a16:creationId xmlns:a16="http://schemas.microsoft.com/office/drawing/2014/main" id="{5462DBB5-A7B7-DA4B-8A98-565A213E3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967" y="3187074"/>
              <a:ext cx="59698" cy="26868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3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7" name="Freeform 1799">
              <a:extLst>
                <a:ext uri="{FF2B5EF4-FFF2-40B4-BE49-F238E27FC236}">
                  <a16:creationId xmlns:a16="http://schemas.microsoft.com/office/drawing/2014/main" id="{3AB531E8-D67A-5D78-B85A-06F973EC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64684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8" name="Freeform 1800">
              <a:extLst>
                <a:ext uri="{FF2B5EF4-FFF2-40B4-BE49-F238E27FC236}">
                  <a16:creationId xmlns:a16="http://schemas.microsoft.com/office/drawing/2014/main" id="{AB81C693-18EB-4EF9-2691-A3333E0F7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64684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89" name="Freeform 1801">
              <a:extLst>
                <a:ext uri="{FF2B5EF4-FFF2-40B4-BE49-F238E27FC236}">
                  <a16:creationId xmlns:a16="http://schemas.microsoft.com/office/drawing/2014/main" id="{0C33D9B0-29E4-E481-7441-488784314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164684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0" name="Freeform 1802">
              <a:extLst>
                <a:ext uri="{FF2B5EF4-FFF2-40B4-BE49-F238E27FC236}">
                  <a16:creationId xmlns:a16="http://schemas.microsoft.com/office/drawing/2014/main" id="{EDA64094-D049-65D2-3332-54F9B269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164684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1" name="Freeform 1803">
              <a:extLst>
                <a:ext uri="{FF2B5EF4-FFF2-40B4-BE49-F238E27FC236}">
                  <a16:creationId xmlns:a16="http://schemas.microsoft.com/office/drawing/2014/main" id="{F66F8906-89AE-9E04-EA55-76E8303F2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87074"/>
              <a:ext cx="46265" cy="17912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2" name="Freeform 1804">
              <a:extLst>
                <a:ext uri="{FF2B5EF4-FFF2-40B4-BE49-F238E27FC236}">
                  <a16:creationId xmlns:a16="http://schemas.microsoft.com/office/drawing/2014/main" id="{78A1D3EC-24D1-62A2-F876-E76021F95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87074"/>
              <a:ext cx="46265" cy="17912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3" name="Freeform 1805">
              <a:extLst>
                <a:ext uri="{FF2B5EF4-FFF2-40B4-BE49-F238E27FC236}">
                  <a16:creationId xmlns:a16="http://schemas.microsoft.com/office/drawing/2014/main" id="{4DE24AF2-2851-820C-E7C8-5629319BE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79611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4" name="Freeform 1806">
              <a:extLst>
                <a:ext uri="{FF2B5EF4-FFF2-40B4-BE49-F238E27FC236}">
                  <a16:creationId xmlns:a16="http://schemas.microsoft.com/office/drawing/2014/main" id="{012C0011-A080-E477-8246-E86BDF3B5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79611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5" name="Freeform 1807">
              <a:extLst>
                <a:ext uri="{FF2B5EF4-FFF2-40B4-BE49-F238E27FC236}">
                  <a16:creationId xmlns:a16="http://schemas.microsoft.com/office/drawing/2014/main" id="{8BA45CF4-C8CE-DDE0-838F-835BFEE93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79611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6" name="Freeform 1808">
              <a:extLst>
                <a:ext uri="{FF2B5EF4-FFF2-40B4-BE49-F238E27FC236}">
                  <a16:creationId xmlns:a16="http://schemas.microsoft.com/office/drawing/2014/main" id="{4218E652-34F0-FE6B-39B1-ABE2902BB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79611"/>
              <a:ext cx="46265" cy="7464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7" name="Freeform 1809">
              <a:extLst>
                <a:ext uri="{FF2B5EF4-FFF2-40B4-BE49-F238E27FC236}">
                  <a16:creationId xmlns:a16="http://schemas.microsoft.com/office/drawing/2014/main" id="{3A669772-5F5E-BE05-DBFE-F2FE97FE0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937" y="3164684"/>
              <a:ext cx="46265" cy="403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8" name="Freeform 1810">
              <a:extLst>
                <a:ext uri="{FF2B5EF4-FFF2-40B4-BE49-F238E27FC236}">
                  <a16:creationId xmlns:a16="http://schemas.microsoft.com/office/drawing/2014/main" id="{D91DA67B-62DA-F120-6C97-CA0176DF8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43787"/>
              <a:ext cx="16417" cy="7464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599" name="Freeform 1811">
              <a:extLst>
                <a:ext uri="{FF2B5EF4-FFF2-40B4-BE49-F238E27FC236}">
                  <a16:creationId xmlns:a16="http://schemas.microsoft.com/office/drawing/2014/main" id="{D5AD62A3-7C31-FE90-D2E4-872F679B3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43787"/>
              <a:ext cx="16417" cy="7464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0" name="Freeform 1812">
              <a:extLst>
                <a:ext uri="{FF2B5EF4-FFF2-40B4-BE49-F238E27FC236}">
                  <a16:creationId xmlns:a16="http://schemas.microsoft.com/office/drawing/2014/main" id="{44D22ABF-E491-3495-7D6D-1B3E5A38F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143787"/>
              <a:ext cx="13432" cy="7464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1" name="Freeform 1814">
              <a:extLst>
                <a:ext uri="{FF2B5EF4-FFF2-40B4-BE49-F238E27FC236}">
                  <a16:creationId xmlns:a16="http://schemas.microsoft.com/office/drawing/2014/main" id="{CEDE8FD5-5202-32EC-B846-4750057B9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816" y="3143787"/>
              <a:ext cx="13432" cy="7464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2" name="Freeform 1815">
              <a:extLst>
                <a:ext uri="{FF2B5EF4-FFF2-40B4-BE49-F238E27FC236}">
                  <a16:creationId xmlns:a16="http://schemas.microsoft.com/office/drawing/2014/main" id="{A7843734-5AF7-C141-B254-B36F7AD1C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51250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3" name="Freeform 1816">
              <a:extLst>
                <a:ext uri="{FF2B5EF4-FFF2-40B4-BE49-F238E27FC236}">
                  <a16:creationId xmlns:a16="http://schemas.microsoft.com/office/drawing/2014/main" id="{6C507205-85F5-528B-B50B-76C0117E9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51250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4" name="Freeform 1817">
              <a:extLst>
                <a:ext uri="{FF2B5EF4-FFF2-40B4-BE49-F238E27FC236}">
                  <a16:creationId xmlns:a16="http://schemas.microsoft.com/office/drawing/2014/main" id="{690C82C7-7C49-DA31-554A-1E997AA18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51250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5" name="Freeform 1818">
              <a:extLst>
                <a:ext uri="{FF2B5EF4-FFF2-40B4-BE49-F238E27FC236}">
                  <a16:creationId xmlns:a16="http://schemas.microsoft.com/office/drawing/2014/main" id="{01DA3DA4-8D48-EA21-4CE1-C087484B3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51250"/>
              <a:ext cx="32834" cy="7463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6" name="Freeform 1819">
              <a:extLst>
                <a:ext uri="{FF2B5EF4-FFF2-40B4-BE49-F238E27FC236}">
                  <a16:creationId xmlns:a16="http://schemas.microsoft.com/office/drawing/2014/main" id="{627C9511-2506-DF83-3978-67492CDFD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58713"/>
              <a:ext cx="32834" cy="11941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7" name="Freeform 1820">
              <a:extLst>
                <a:ext uri="{FF2B5EF4-FFF2-40B4-BE49-F238E27FC236}">
                  <a16:creationId xmlns:a16="http://schemas.microsoft.com/office/drawing/2014/main" id="{78A2BDC8-CA57-860E-6B8A-C710F24E4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58713"/>
              <a:ext cx="32834" cy="11941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8" name="Freeform 1821">
              <a:extLst>
                <a:ext uri="{FF2B5EF4-FFF2-40B4-BE49-F238E27FC236}">
                  <a16:creationId xmlns:a16="http://schemas.microsoft.com/office/drawing/2014/main" id="{28232CB4-A18B-048B-6556-40C6A8DF3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399" y="3143787"/>
              <a:ext cx="32834" cy="26868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18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09" name="Line 1822">
              <a:extLst>
                <a:ext uri="{FF2B5EF4-FFF2-40B4-BE49-F238E27FC236}">
                  <a16:creationId xmlns:a16="http://schemas.microsoft.com/office/drawing/2014/main" id="{0C688BBC-D913-7E61-3D0E-BFB7D8B1C6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9151" y="4109540"/>
              <a:ext cx="19401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0" name="Line 1823">
              <a:extLst>
                <a:ext uri="{FF2B5EF4-FFF2-40B4-BE49-F238E27FC236}">
                  <a16:creationId xmlns:a16="http://schemas.microsoft.com/office/drawing/2014/main" id="{7150C5F7-FA41-29B8-0EF0-E61A27D98D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8855" y="4184173"/>
              <a:ext cx="596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1" name="Line 1824">
              <a:extLst>
                <a:ext uri="{FF2B5EF4-FFF2-40B4-BE49-F238E27FC236}">
                  <a16:creationId xmlns:a16="http://schemas.microsoft.com/office/drawing/2014/main" id="{6C2BD33D-78F0-F6D8-60E1-E778224B99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8704" y="4155812"/>
              <a:ext cx="23879" cy="2239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2" name="Line 1825">
              <a:extLst>
                <a:ext uri="{FF2B5EF4-FFF2-40B4-BE49-F238E27FC236}">
                  <a16:creationId xmlns:a16="http://schemas.microsoft.com/office/drawing/2014/main" id="{90AFBD5C-C7D5-DE56-AB79-8ABB9FBC7D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6317" y="4155812"/>
              <a:ext cx="22386" cy="2239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3" name="Line 1826">
              <a:extLst>
                <a:ext uri="{FF2B5EF4-FFF2-40B4-BE49-F238E27FC236}">
                  <a16:creationId xmlns:a16="http://schemas.microsoft.com/office/drawing/2014/main" id="{993440CB-9B67-8AE8-0FE2-8414D12562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4137900"/>
              <a:ext cx="16416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4" name="Line 1827">
              <a:extLst>
                <a:ext uri="{FF2B5EF4-FFF2-40B4-BE49-F238E27FC236}">
                  <a16:creationId xmlns:a16="http://schemas.microsoft.com/office/drawing/2014/main" id="{CF1F01C4-9B86-B836-EAE1-A26517691A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4130437"/>
              <a:ext cx="16416" cy="134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5" name="Line 1828">
              <a:extLst>
                <a:ext uri="{FF2B5EF4-FFF2-40B4-BE49-F238E27FC236}">
                  <a16:creationId xmlns:a16="http://schemas.microsoft.com/office/drawing/2014/main" id="{466C58BD-90A0-1406-4F36-E21F1E78C6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8257" y="4115511"/>
              <a:ext cx="10447" cy="1044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6" name="Line 1829">
              <a:extLst>
                <a:ext uri="{FF2B5EF4-FFF2-40B4-BE49-F238E27FC236}">
                  <a16:creationId xmlns:a16="http://schemas.microsoft.com/office/drawing/2014/main" id="{305E006D-AF42-7003-AB65-DE7A7212B1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98855" y="4109540"/>
              <a:ext cx="19402" cy="746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7" name="Line 1830">
              <a:extLst>
                <a:ext uri="{FF2B5EF4-FFF2-40B4-BE49-F238E27FC236}">
                  <a16:creationId xmlns:a16="http://schemas.microsoft.com/office/drawing/2014/main" id="{0C08611F-52B8-8EE2-5CC2-47D95EEBD8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8704" y="4130437"/>
              <a:ext cx="16417" cy="1343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8" name="Line 1831">
              <a:extLst>
                <a:ext uri="{FF2B5EF4-FFF2-40B4-BE49-F238E27FC236}">
                  <a16:creationId xmlns:a16="http://schemas.microsoft.com/office/drawing/2014/main" id="{443EB752-E515-A0D3-6A2A-21DEBF2814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8704" y="4137900"/>
              <a:ext cx="19402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19" name="Freeform 1832">
              <a:extLst>
                <a:ext uri="{FF2B5EF4-FFF2-40B4-BE49-F238E27FC236}">
                  <a16:creationId xmlns:a16="http://schemas.microsoft.com/office/drawing/2014/main" id="{C7EAFD9D-3A16-E7B6-0084-5AC739E1F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130437"/>
              <a:ext cx="35819" cy="2238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2147483647 w 24"/>
                <a:gd name="T5" fmla="*/ 2147483647 h 16"/>
                <a:gd name="T6" fmla="*/ 0 w 24"/>
                <a:gd name="T7" fmla="*/ 0 h 16"/>
                <a:gd name="T8" fmla="*/ 0 w 24"/>
                <a:gd name="T9" fmla="*/ 2147483647 h 16"/>
                <a:gd name="T10" fmla="*/ 2147483647 w 24"/>
                <a:gd name="T11" fmla="*/ 2147483647 h 16"/>
                <a:gd name="T12" fmla="*/ 2147483647 w 24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6">
                  <a:moveTo>
                    <a:pt x="24" y="5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lnTo>
                    <a:pt x="0" y="5"/>
                  </a:lnTo>
                  <a:lnTo>
                    <a:pt x="11" y="16"/>
                  </a:lnTo>
                  <a:lnTo>
                    <a:pt x="24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0" name="Freeform 1833">
              <a:extLst>
                <a:ext uri="{FF2B5EF4-FFF2-40B4-BE49-F238E27FC236}">
                  <a16:creationId xmlns:a16="http://schemas.microsoft.com/office/drawing/2014/main" id="{4A63BD58-9A99-32CB-B0EC-B4B108C40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855" y="4155812"/>
              <a:ext cx="59698" cy="28361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5" y="0"/>
                  </a:lnTo>
                  <a:lnTo>
                    <a:pt x="20" y="16"/>
                  </a:lnTo>
                  <a:lnTo>
                    <a:pt x="36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1" name="Freeform 1834">
              <a:extLst>
                <a:ext uri="{FF2B5EF4-FFF2-40B4-BE49-F238E27FC236}">
                  <a16:creationId xmlns:a16="http://schemas.microsoft.com/office/drawing/2014/main" id="{EB06E04A-DE56-AB3F-A3D3-5EC78EED4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4137900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2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2" name="Freeform 1835">
              <a:extLst>
                <a:ext uri="{FF2B5EF4-FFF2-40B4-BE49-F238E27FC236}">
                  <a16:creationId xmlns:a16="http://schemas.microsoft.com/office/drawing/2014/main" id="{3C7B0280-A582-B0B9-820C-F8413536A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4137900"/>
              <a:ext cx="19401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2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3" name="Freeform 1836">
              <a:extLst>
                <a:ext uri="{FF2B5EF4-FFF2-40B4-BE49-F238E27FC236}">
                  <a16:creationId xmlns:a16="http://schemas.microsoft.com/office/drawing/2014/main" id="{A7A02BBC-AE3D-0B8D-D53B-3A3B58E97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137900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4" name="Freeform 1837">
              <a:extLst>
                <a:ext uri="{FF2B5EF4-FFF2-40B4-BE49-F238E27FC236}">
                  <a16:creationId xmlns:a16="http://schemas.microsoft.com/office/drawing/2014/main" id="{85329170-F9CA-2645-02EE-E70E2DDBD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137900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5" name="Freeform 1838">
              <a:extLst>
                <a:ext uri="{FF2B5EF4-FFF2-40B4-BE49-F238E27FC236}">
                  <a16:creationId xmlns:a16="http://schemas.microsoft.com/office/drawing/2014/main" id="{C5832606-4E30-FD33-10DB-D0A0EB2F2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155812"/>
              <a:ext cx="46265" cy="22390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6" name="Freeform 1839">
              <a:extLst>
                <a:ext uri="{FF2B5EF4-FFF2-40B4-BE49-F238E27FC236}">
                  <a16:creationId xmlns:a16="http://schemas.microsoft.com/office/drawing/2014/main" id="{582B544D-F3E0-EE02-74B0-4C922FD12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155812"/>
              <a:ext cx="46265" cy="22390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7" name="Freeform 1840">
              <a:extLst>
                <a:ext uri="{FF2B5EF4-FFF2-40B4-BE49-F238E27FC236}">
                  <a16:creationId xmlns:a16="http://schemas.microsoft.com/office/drawing/2014/main" id="{081D1723-5645-AFEC-B84E-51FE2B51A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152827"/>
              <a:ext cx="46265" cy="2985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8" name="Freeform 1841">
              <a:extLst>
                <a:ext uri="{FF2B5EF4-FFF2-40B4-BE49-F238E27FC236}">
                  <a16:creationId xmlns:a16="http://schemas.microsoft.com/office/drawing/2014/main" id="{3D803AD9-DF70-AC07-56F7-FF92C0124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152827"/>
              <a:ext cx="46265" cy="2985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29" name="Freeform 1842">
              <a:extLst>
                <a:ext uri="{FF2B5EF4-FFF2-40B4-BE49-F238E27FC236}">
                  <a16:creationId xmlns:a16="http://schemas.microsoft.com/office/drawing/2014/main" id="{53AF5712-7B93-37CC-F50B-9EF6DDD18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4152827"/>
              <a:ext cx="43280" cy="2985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0" name="Freeform 1843">
              <a:extLst>
                <a:ext uri="{FF2B5EF4-FFF2-40B4-BE49-F238E27FC236}">
                  <a16:creationId xmlns:a16="http://schemas.microsoft.com/office/drawing/2014/main" id="{F083EC25-0677-B80A-C6B9-58DED8FE3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4152827"/>
              <a:ext cx="43280" cy="2985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1" name="Freeform 1844">
              <a:extLst>
                <a:ext uri="{FF2B5EF4-FFF2-40B4-BE49-F238E27FC236}">
                  <a16:creationId xmlns:a16="http://schemas.microsoft.com/office/drawing/2014/main" id="{00A4FDB5-5126-3696-01F7-E73205C13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4137900"/>
              <a:ext cx="46265" cy="403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4" y="0"/>
                  </a:lnTo>
                  <a:lnTo>
                    <a:pt x="15" y="11"/>
                  </a:lnTo>
                  <a:lnTo>
                    <a:pt x="28" y="0"/>
                  </a:lnTo>
                  <a:lnTo>
                    <a:pt x="31" y="13"/>
                  </a:lnTo>
                  <a:lnTo>
                    <a:pt x="15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2" name="Freeform 1845">
              <a:extLst>
                <a:ext uri="{FF2B5EF4-FFF2-40B4-BE49-F238E27FC236}">
                  <a16:creationId xmlns:a16="http://schemas.microsoft.com/office/drawing/2014/main" id="{BE06CA50-2EF9-156C-A9C9-98BF41B02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272" y="4115511"/>
              <a:ext cx="13432" cy="10448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3" name="Freeform 1846">
              <a:extLst>
                <a:ext uri="{FF2B5EF4-FFF2-40B4-BE49-F238E27FC236}">
                  <a16:creationId xmlns:a16="http://schemas.microsoft.com/office/drawing/2014/main" id="{7D1F67A0-F4E7-E3F4-127A-3A45F2B0A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272" y="4115511"/>
              <a:ext cx="13432" cy="10448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4" name="Freeform 1847">
              <a:extLst>
                <a:ext uri="{FF2B5EF4-FFF2-40B4-BE49-F238E27FC236}">
                  <a16:creationId xmlns:a16="http://schemas.microsoft.com/office/drawing/2014/main" id="{F7BC5FBC-5424-1C6E-9E88-A7CEF913B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115511"/>
              <a:ext cx="16417" cy="10448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5" name="Freeform 1848">
              <a:extLst>
                <a:ext uri="{FF2B5EF4-FFF2-40B4-BE49-F238E27FC236}">
                  <a16:creationId xmlns:a16="http://schemas.microsoft.com/office/drawing/2014/main" id="{036B3C46-8FDC-FA34-3302-425EEEADD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4115511"/>
              <a:ext cx="16417" cy="10448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6" name="Freeform 1849">
              <a:extLst>
                <a:ext uri="{FF2B5EF4-FFF2-40B4-BE49-F238E27FC236}">
                  <a16:creationId xmlns:a16="http://schemas.microsoft.com/office/drawing/2014/main" id="{537E948D-9BBD-445E-FF0C-E975C3A44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125959"/>
              <a:ext cx="32834" cy="4478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7" name="Freeform 1850">
              <a:extLst>
                <a:ext uri="{FF2B5EF4-FFF2-40B4-BE49-F238E27FC236}">
                  <a16:creationId xmlns:a16="http://schemas.microsoft.com/office/drawing/2014/main" id="{689F7A17-1168-8A0C-7498-5AE042C15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125959"/>
              <a:ext cx="32834" cy="4478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8" name="Freeform 1851">
              <a:extLst>
                <a:ext uri="{FF2B5EF4-FFF2-40B4-BE49-F238E27FC236}">
                  <a16:creationId xmlns:a16="http://schemas.microsoft.com/office/drawing/2014/main" id="{84E95609-868B-EFCE-F8E1-A20938B4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272" y="4125959"/>
              <a:ext cx="29849" cy="4478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39" name="Freeform 1852">
              <a:extLst>
                <a:ext uri="{FF2B5EF4-FFF2-40B4-BE49-F238E27FC236}">
                  <a16:creationId xmlns:a16="http://schemas.microsoft.com/office/drawing/2014/main" id="{131B703E-C3F6-2153-F982-858A40D3A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272" y="4125959"/>
              <a:ext cx="29849" cy="4478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0" name="Freeform 1853">
              <a:extLst>
                <a:ext uri="{FF2B5EF4-FFF2-40B4-BE49-F238E27FC236}">
                  <a16:creationId xmlns:a16="http://schemas.microsoft.com/office/drawing/2014/main" id="{F21E647B-0998-3FE0-8C48-2D2AB2DA5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130437"/>
              <a:ext cx="32834" cy="13433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1" name="Freeform 1854">
              <a:extLst>
                <a:ext uri="{FF2B5EF4-FFF2-40B4-BE49-F238E27FC236}">
                  <a16:creationId xmlns:a16="http://schemas.microsoft.com/office/drawing/2014/main" id="{3B79838A-14E5-7276-41B3-54A829617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130437"/>
              <a:ext cx="32834" cy="13433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2" name="Freeform 1855">
              <a:extLst>
                <a:ext uri="{FF2B5EF4-FFF2-40B4-BE49-F238E27FC236}">
                  <a16:creationId xmlns:a16="http://schemas.microsoft.com/office/drawing/2014/main" id="{6E9E106A-9E9E-CC73-7F3F-E024B591F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4115511"/>
              <a:ext cx="32834" cy="28360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4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3" name="Line 1856">
              <a:extLst>
                <a:ext uri="{FF2B5EF4-FFF2-40B4-BE49-F238E27FC236}">
                  <a16:creationId xmlns:a16="http://schemas.microsoft.com/office/drawing/2014/main" id="{F33A837F-A649-8D4C-D3A8-46B3A75DE2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8257" y="4109540"/>
              <a:ext cx="2089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4" name="Line 1857">
              <a:extLst>
                <a:ext uri="{FF2B5EF4-FFF2-40B4-BE49-F238E27FC236}">
                  <a16:creationId xmlns:a16="http://schemas.microsoft.com/office/drawing/2014/main" id="{D7E7D0C2-9001-3E75-9274-5A323B594F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5272" y="3979678"/>
              <a:ext cx="2387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5" name="Freeform 1858">
              <a:extLst>
                <a:ext uri="{FF2B5EF4-FFF2-40B4-BE49-F238E27FC236}">
                  <a16:creationId xmlns:a16="http://schemas.microsoft.com/office/drawing/2014/main" id="{6C0B51FE-A14E-60AE-6483-2004BE76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681061"/>
              <a:ext cx="61190" cy="77618"/>
            </a:xfrm>
            <a:custGeom>
              <a:avLst/>
              <a:gdLst>
                <a:gd name="T0" fmla="*/ 2147483647 w 42"/>
                <a:gd name="T1" fmla="*/ 0 h 56"/>
                <a:gd name="T2" fmla="*/ 2147483647 w 42"/>
                <a:gd name="T3" fmla="*/ 2147483647 h 56"/>
                <a:gd name="T4" fmla="*/ 0 w 42"/>
                <a:gd name="T5" fmla="*/ 2147483647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" h="56">
                  <a:moveTo>
                    <a:pt x="29" y="0"/>
                  </a:moveTo>
                  <a:lnTo>
                    <a:pt x="42" y="56"/>
                  </a:lnTo>
                  <a:lnTo>
                    <a:pt x="0" y="56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6" name="Freeform 1859">
              <a:extLst>
                <a:ext uri="{FF2B5EF4-FFF2-40B4-BE49-F238E27FC236}">
                  <a16:creationId xmlns:a16="http://schemas.microsoft.com/office/drawing/2014/main" id="{8A59AAE6-1B93-2068-B56B-773A47CCB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31812"/>
              <a:ext cx="44773" cy="17912"/>
            </a:xfrm>
            <a:custGeom>
              <a:avLst/>
              <a:gdLst>
                <a:gd name="T0" fmla="*/ 2147483647 w 31"/>
                <a:gd name="T1" fmla="*/ 0 h 13"/>
                <a:gd name="T2" fmla="*/ 2147483647 w 31"/>
                <a:gd name="T3" fmla="*/ 2147483647 h 13"/>
                <a:gd name="T4" fmla="*/ 0 w 31"/>
                <a:gd name="T5" fmla="*/ 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" h="13">
                  <a:moveTo>
                    <a:pt x="31" y="0"/>
                  </a:moveTo>
                  <a:lnTo>
                    <a:pt x="16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7" name="Line 1860">
              <a:extLst>
                <a:ext uri="{FF2B5EF4-FFF2-40B4-BE49-F238E27FC236}">
                  <a16:creationId xmlns:a16="http://schemas.microsoft.com/office/drawing/2014/main" id="{CDCCFDBF-1E09-840B-C516-B0741AF2F6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1688" y="2709422"/>
              <a:ext cx="20894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8" name="Line 1861">
              <a:extLst>
                <a:ext uri="{FF2B5EF4-FFF2-40B4-BE49-F238E27FC236}">
                  <a16:creationId xmlns:a16="http://schemas.microsoft.com/office/drawing/2014/main" id="{55CD194C-59C4-3EF8-68C0-93550B036D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4673" y="2703452"/>
              <a:ext cx="17909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49" name="Line 1862">
              <a:extLst>
                <a:ext uri="{FF2B5EF4-FFF2-40B4-BE49-F238E27FC236}">
                  <a16:creationId xmlns:a16="http://schemas.microsoft.com/office/drawing/2014/main" id="{CA1091A6-55E5-24A4-AE07-10DEC27624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9151" y="2688525"/>
              <a:ext cx="13432" cy="74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0" name="Line 1863">
              <a:extLst>
                <a:ext uri="{FF2B5EF4-FFF2-40B4-BE49-F238E27FC236}">
                  <a16:creationId xmlns:a16="http://schemas.microsoft.com/office/drawing/2014/main" id="{49EBFCA1-563F-5D12-EDEE-5AE090704D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8257" y="2681061"/>
              <a:ext cx="20894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1" name="Line 1864">
              <a:extLst>
                <a:ext uri="{FF2B5EF4-FFF2-40B4-BE49-F238E27FC236}">
                  <a16:creationId xmlns:a16="http://schemas.microsoft.com/office/drawing/2014/main" id="{6C0BE7B7-449E-7997-2B86-6EEBC1AACD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2583" y="2703452"/>
              <a:ext cx="11940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2" name="Line 1865">
              <a:extLst>
                <a:ext uri="{FF2B5EF4-FFF2-40B4-BE49-F238E27FC236}">
                  <a16:creationId xmlns:a16="http://schemas.microsoft.com/office/drawing/2014/main" id="{760349A2-5206-4CE2-0479-2991A8432D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2583" y="2709422"/>
              <a:ext cx="14924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3" name="Line 1866">
              <a:extLst>
                <a:ext uri="{FF2B5EF4-FFF2-40B4-BE49-F238E27FC236}">
                  <a16:creationId xmlns:a16="http://schemas.microsoft.com/office/drawing/2014/main" id="{5034F1E7-94BA-5F6E-B176-36B12786DF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9151" y="2681061"/>
              <a:ext cx="2238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4" name="Line 1867">
              <a:extLst>
                <a:ext uri="{FF2B5EF4-FFF2-40B4-BE49-F238E27FC236}">
                  <a16:creationId xmlns:a16="http://schemas.microsoft.com/office/drawing/2014/main" id="{5EFE97E5-DA61-42CD-8E8A-AB0B6B3EB3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2583" y="2688525"/>
              <a:ext cx="8955" cy="74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5" name="Freeform 1868">
              <a:extLst>
                <a:ext uri="{FF2B5EF4-FFF2-40B4-BE49-F238E27FC236}">
                  <a16:creationId xmlns:a16="http://schemas.microsoft.com/office/drawing/2014/main" id="{B90C9DB9-D27B-6803-0E22-1116CED96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9151" y="2681061"/>
              <a:ext cx="22386" cy="14927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6" name="Freeform 1869">
              <a:extLst>
                <a:ext uri="{FF2B5EF4-FFF2-40B4-BE49-F238E27FC236}">
                  <a16:creationId xmlns:a16="http://schemas.microsoft.com/office/drawing/2014/main" id="{F1DF2064-13B0-DA0C-A248-21832C7C4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688" y="2703452"/>
              <a:ext cx="35819" cy="20897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0 h 15"/>
                <a:gd name="T4" fmla="*/ 2147483647 w 25"/>
                <a:gd name="T5" fmla="*/ 2147483647 h 15"/>
                <a:gd name="T6" fmla="*/ 2147483647 w 25"/>
                <a:gd name="T7" fmla="*/ 0 h 15"/>
                <a:gd name="T8" fmla="*/ 0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5">
                  <a:moveTo>
                    <a:pt x="25" y="4"/>
                  </a:moveTo>
                  <a:lnTo>
                    <a:pt x="22" y="0"/>
                  </a:lnTo>
                  <a:lnTo>
                    <a:pt x="14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4" y="15"/>
                  </a:lnTo>
                  <a:lnTo>
                    <a:pt x="2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7" name="Freeform 1870">
              <a:extLst>
                <a:ext uri="{FF2B5EF4-FFF2-40B4-BE49-F238E27FC236}">
                  <a16:creationId xmlns:a16="http://schemas.microsoft.com/office/drawing/2014/main" id="{0F1683D1-BF40-DDEE-3FAA-815D2FDF8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731812"/>
              <a:ext cx="61190" cy="26868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3" y="13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8" name="Freeform 1871">
              <a:extLst>
                <a:ext uri="{FF2B5EF4-FFF2-40B4-BE49-F238E27FC236}">
                  <a16:creationId xmlns:a16="http://schemas.microsoft.com/office/drawing/2014/main" id="{1977F242-4D75-55B6-79D4-F5BDC834A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09422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59" name="Freeform 1872">
              <a:extLst>
                <a:ext uri="{FF2B5EF4-FFF2-40B4-BE49-F238E27FC236}">
                  <a16:creationId xmlns:a16="http://schemas.microsoft.com/office/drawing/2014/main" id="{F6853989-8444-24BB-2CB9-0BF263BFB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09422"/>
              <a:ext cx="23879" cy="14927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0" name="Freeform 1873">
              <a:extLst>
                <a:ext uri="{FF2B5EF4-FFF2-40B4-BE49-F238E27FC236}">
                  <a16:creationId xmlns:a16="http://schemas.microsoft.com/office/drawing/2014/main" id="{AB0B5792-EF54-B6A0-DA88-95FACF261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709422"/>
              <a:ext cx="17909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1" name="Freeform 1874">
              <a:extLst>
                <a:ext uri="{FF2B5EF4-FFF2-40B4-BE49-F238E27FC236}">
                  <a16:creationId xmlns:a16="http://schemas.microsoft.com/office/drawing/2014/main" id="{EBF4101F-B1BA-D856-F1CA-1E97C0868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709422"/>
              <a:ext cx="17909" cy="14927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2" name="Freeform 1875">
              <a:extLst>
                <a:ext uri="{FF2B5EF4-FFF2-40B4-BE49-F238E27FC236}">
                  <a16:creationId xmlns:a16="http://schemas.microsoft.com/office/drawing/2014/main" id="{3557C979-4B6B-6A0F-B04E-9861D9725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31812"/>
              <a:ext cx="44773" cy="17912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3" name="Freeform 1876">
              <a:extLst>
                <a:ext uri="{FF2B5EF4-FFF2-40B4-BE49-F238E27FC236}">
                  <a16:creationId xmlns:a16="http://schemas.microsoft.com/office/drawing/2014/main" id="{00F7293A-FD96-F0D4-9BC8-1B1CA9B42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31812"/>
              <a:ext cx="44773" cy="17912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4" name="Freeform 1877">
              <a:extLst>
                <a:ext uri="{FF2B5EF4-FFF2-40B4-BE49-F238E27FC236}">
                  <a16:creationId xmlns:a16="http://schemas.microsoft.com/office/drawing/2014/main" id="{E5FE43B4-1FE1-4BB6-3312-02CCF28C3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24349"/>
              <a:ext cx="44773" cy="7463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5" name="Freeform 1878">
              <a:extLst>
                <a:ext uri="{FF2B5EF4-FFF2-40B4-BE49-F238E27FC236}">
                  <a16:creationId xmlns:a16="http://schemas.microsoft.com/office/drawing/2014/main" id="{C8EAB002-EB48-0520-D094-3DCF0D2FF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24349"/>
              <a:ext cx="44773" cy="7463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6" name="Freeform 1879">
              <a:extLst>
                <a:ext uri="{FF2B5EF4-FFF2-40B4-BE49-F238E27FC236}">
                  <a16:creationId xmlns:a16="http://schemas.microsoft.com/office/drawing/2014/main" id="{4D7BCD9D-399F-CD20-D57F-804C2FE99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24349"/>
              <a:ext cx="44773" cy="7463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7" name="Freeform 1880">
              <a:extLst>
                <a:ext uri="{FF2B5EF4-FFF2-40B4-BE49-F238E27FC236}">
                  <a16:creationId xmlns:a16="http://schemas.microsoft.com/office/drawing/2014/main" id="{9C5EE04F-6B0D-AAD3-66A5-F99C9411E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24349"/>
              <a:ext cx="44773" cy="7463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8" name="Freeform 1881">
              <a:extLst>
                <a:ext uri="{FF2B5EF4-FFF2-40B4-BE49-F238E27FC236}">
                  <a16:creationId xmlns:a16="http://schemas.microsoft.com/office/drawing/2014/main" id="{06E67C76-1D5E-B79C-98A5-E1FAA51F6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704" y="2709422"/>
              <a:ext cx="44773" cy="40301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69" name="Freeform 1882">
              <a:extLst>
                <a:ext uri="{FF2B5EF4-FFF2-40B4-BE49-F238E27FC236}">
                  <a16:creationId xmlns:a16="http://schemas.microsoft.com/office/drawing/2014/main" id="{59A9B195-193A-AA94-58BA-DC7C94246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688525"/>
              <a:ext cx="17909" cy="7463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2147483647 h 6"/>
                <a:gd name="T6" fmla="*/ 2147483647 w 1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0" y="6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0" name="Freeform 1883">
              <a:extLst>
                <a:ext uri="{FF2B5EF4-FFF2-40B4-BE49-F238E27FC236}">
                  <a16:creationId xmlns:a16="http://schemas.microsoft.com/office/drawing/2014/main" id="{C19BBDFB-0235-521C-532A-642CEF0F6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688525"/>
              <a:ext cx="17909" cy="7463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2147483647 h 6"/>
                <a:gd name="T6" fmla="*/ 2147483647 w 1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0" y="6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1" name="Freeform 1884">
              <a:extLst>
                <a:ext uri="{FF2B5EF4-FFF2-40B4-BE49-F238E27FC236}">
                  <a16:creationId xmlns:a16="http://schemas.microsoft.com/office/drawing/2014/main" id="{28C64060-F86B-680F-842E-3DC19D0A6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688525"/>
              <a:ext cx="11940" cy="7463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2" name="Freeform 1885">
              <a:extLst>
                <a:ext uri="{FF2B5EF4-FFF2-40B4-BE49-F238E27FC236}">
                  <a16:creationId xmlns:a16="http://schemas.microsoft.com/office/drawing/2014/main" id="{FB48BABD-4BDE-70FB-7605-7FBE6FEB6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583" y="2688525"/>
              <a:ext cx="11940" cy="7463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3" name="Freeform 1886">
              <a:extLst>
                <a:ext uri="{FF2B5EF4-FFF2-40B4-BE49-F238E27FC236}">
                  <a16:creationId xmlns:a16="http://schemas.microsoft.com/office/drawing/2014/main" id="{EF2B1AF4-9E18-5414-A10B-2679751FD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695988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4" name="Freeform 1887">
              <a:extLst>
                <a:ext uri="{FF2B5EF4-FFF2-40B4-BE49-F238E27FC236}">
                  <a16:creationId xmlns:a16="http://schemas.microsoft.com/office/drawing/2014/main" id="{4385C531-19CA-F195-C4C1-E0FE0AF9B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695988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5" name="Freeform 1888">
              <a:extLst>
                <a:ext uri="{FF2B5EF4-FFF2-40B4-BE49-F238E27FC236}">
                  <a16:creationId xmlns:a16="http://schemas.microsoft.com/office/drawing/2014/main" id="{18C2FF2E-75B7-9377-7613-21A6EF0E7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695988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6" name="Freeform 1889">
              <a:extLst>
                <a:ext uri="{FF2B5EF4-FFF2-40B4-BE49-F238E27FC236}">
                  <a16:creationId xmlns:a16="http://schemas.microsoft.com/office/drawing/2014/main" id="{C5E56DFD-456E-6610-4E49-83BBB0776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695988"/>
              <a:ext cx="29849" cy="7464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7" name="Freeform 1890">
              <a:extLst>
                <a:ext uri="{FF2B5EF4-FFF2-40B4-BE49-F238E27FC236}">
                  <a16:creationId xmlns:a16="http://schemas.microsoft.com/office/drawing/2014/main" id="{A3BD1728-6BAC-799C-CDE7-A975B4BB3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703452"/>
              <a:ext cx="29849" cy="11941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8" name="Freeform 1891">
              <a:extLst>
                <a:ext uri="{FF2B5EF4-FFF2-40B4-BE49-F238E27FC236}">
                  <a16:creationId xmlns:a16="http://schemas.microsoft.com/office/drawing/2014/main" id="{E042343E-043C-4E2B-86BF-0C463BE82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703452"/>
              <a:ext cx="29849" cy="11941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9" name="Freeform 1892">
              <a:extLst>
                <a:ext uri="{FF2B5EF4-FFF2-40B4-BE49-F238E27FC236}">
                  <a16:creationId xmlns:a16="http://schemas.microsoft.com/office/drawing/2014/main" id="{6FE823E9-E906-DE7F-4822-81220144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673" y="2688525"/>
              <a:ext cx="29849" cy="26868"/>
            </a:xfrm>
            <a:custGeom>
              <a:avLst/>
              <a:gdLst>
                <a:gd name="T0" fmla="*/ 2147483647 w 20"/>
                <a:gd name="T1" fmla="*/ 0 h 20"/>
                <a:gd name="T2" fmla="*/ 0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3" y="0"/>
                  </a:moveTo>
                  <a:lnTo>
                    <a:pt x="0" y="11"/>
                  </a:lnTo>
                  <a:lnTo>
                    <a:pt x="12" y="20"/>
                  </a:lnTo>
                  <a:lnTo>
                    <a:pt x="20" y="11"/>
                  </a:lnTo>
                  <a:lnTo>
                    <a:pt x="18" y="0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0" name="Rectangle 2022">
              <a:extLst>
                <a:ext uri="{FF2B5EF4-FFF2-40B4-BE49-F238E27FC236}">
                  <a16:creationId xmlns:a16="http://schemas.microsoft.com/office/drawing/2014/main" id="{213C79D2-5757-C580-29D5-9773C17A0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541" y="1563057"/>
              <a:ext cx="1173062" cy="138817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4</a:t>
              </a:r>
              <a:r>
                <a:rPr lang="ko-KR" altLang="en-US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r>
                <a:rPr lang="ko-KR" altLang="ko-KR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 교통처리계획도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681" name="Line 2024">
              <a:extLst>
                <a:ext uri="{FF2B5EF4-FFF2-40B4-BE49-F238E27FC236}">
                  <a16:creationId xmlns:a16="http://schemas.microsoft.com/office/drawing/2014/main" id="{480CC8CB-6712-7711-BF6C-6330951C66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3906" y="2467611"/>
              <a:ext cx="0" cy="19180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2" name="Line 2025">
              <a:extLst>
                <a:ext uri="{FF2B5EF4-FFF2-40B4-BE49-F238E27FC236}">
                  <a16:creationId xmlns:a16="http://schemas.microsoft.com/office/drawing/2014/main" id="{97CF50C2-569E-C3DF-7EFF-45FA614BC9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7217" y="2387007"/>
              <a:ext cx="26864" cy="2686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3" name="Line 2026">
              <a:extLst>
                <a:ext uri="{FF2B5EF4-FFF2-40B4-BE49-F238E27FC236}">
                  <a16:creationId xmlns:a16="http://schemas.microsoft.com/office/drawing/2014/main" id="{0F631A62-DB6A-1D33-2F3D-26B9067C4A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51096" y="2415367"/>
              <a:ext cx="5970" cy="149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4" name="Line 2027">
              <a:extLst>
                <a:ext uri="{FF2B5EF4-FFF2-40B4-BE49-F238E27FC236}">
                  <a16:creationId xmlns:a16="http://schemas.microsoft.com/office/drawing/2014/main" id="{0B857EEC-7B16-2202-C631-FAD9CD0A5B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51096" y="2415367"/>
              <a:ext cx="2985" cy="149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5" name="Line 2028">
              <a:extLst>
                <a:ext uri="{FF2B5EF4-FFF2-40B4-BE49-F238E27FC236}">
                  <a16:creationId xmlns:a16="http://schemas.microsoft.com/office/drawing/2014/main" id="{F5BF1F51-1ADD-9FF6-98C9-F9642CB876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54081" y="2415367"/>
              <a:ext cx="2985" cy="149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6" name="Line 2029">
              <a:extLst>
                <a:ext uri="{FF2B5EF4-FFF2-40B4-BE49-F238E27FC236}">
                  <a16:creationId xmlns:a16="http://schemas.microsoft.com/office/drawing/2014/main" id="{00EC2738-E418-C999-856D-661DDC2428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54081" y="2416860"/>
              <a:ext cx="2985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7" name="Line 2030">
              <a:extLst>
                <a:ext uri="{FF2B5EF4-FFF2-40B4-BE49-F238E27FC236}">
                  <a16:creationId xmlns:a16="http://schemas.microsoft.com/office/drawing/2014/main" id="{5535E37E-5568-469F-42B1-1B28EBFA78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54081" y="2424323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8" name="Line 2031">
              <a:extLst>
                <a:ext uri="{FF2B5EF4-FFF2-40B4-BE49-F238E27FC236}">
                  <a16:creationId xmlns:a16="http://schemas.microsoft.com/office/drawing/2014/main" id="{5716C9C0-E426-1ED6-247D-66CF650540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54081" y="2424323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89" name="Line 2032">
              <a:extLst>
                <a:ext uri="{FF2B5EF4-FFF2-40B4-BE49-F238E27FC236}">
                  <a16:creationId xmlns:a16="http://schemas.microsoft.com/office/drawing/2014/main" id="{B492A9CA-3612-2775-6D15-AF8451AB9D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5272" y="2366110"/>
              <a:ext cx="7462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0" name="Line 2033">
              <a:extLst>
                <a:ext uri="{FF2B5EF4-FFF2-40B4-BE49-F238E27FC236}">
                  <a16:creationId xmlns:a16="http://schemas.microsoft.com/office/drawing/2014/main" id="{9202E2CF-8641-D62C-65E6-0D250F611E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9302" y="2366110"/>
              <a:ext cx="597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1" name="Line 2034">
              <a:extLst>
                <a:ext uri="{FF2B5EF4-FFF2-40B4-BE49-F238E27FC236}">
                  <a16:creationId xmlns:a16="http://schemas.microsoft.com/office/drawing/2014/main" id="{5DCEA2B1-241F-307C-2342-2F4C0D9584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8855" y="2366110"/>
              <a:ext cx="10448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2" name="Line 2035">
              <a:extLst>
                <a:ext uri="{FF2B5EF4-FFF2-40B4-BE49-F238E27FC236}">
                  <a16:creationId xmlns:a16="http://schemas.microsoft.com/office/drawing/2014/main" id="{21E670B1-193C-8B5D-A817-39BDB21836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5870" y="2370587"/>
              <a:ext cx="2985" cy="104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3" name="Line 2036">
              <a:extLst>
                <a:ext uri="{FF2B5EF4-FFF2-40B4-BE49-F238E27FC236}">
                  <a16:creationId xmlns:a16="http://schemas.microsoft.com/office/drawing/2014/main" id="{A0146A1F-138E-6CAE-ECF7-7805E76297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2885" y="2381036"/>
              <a:ext cx="2985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4" name="Line 2037">
              <a:extLst>
                <a:ext uri="{FF2B5EF4-FFF2-40B4-BE49-F238E27FC236}">
                  <a16:creationId xmlns:a16="http://schemas.microsoft.com/office/drawing/2014/main" id="{2349AFBD-4E87-7677-93EC-40F40CCACA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5272" y="2366110"/>
              <a:ext cx="7462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5" name="Line 2038">
              <a:extLst>
                <a:ext uri="{FF2B5EF4-FFF2-40B4-BE49-F238E27FC236}">
                  <a16:creationId xmlns:a16="http://schemas.microsoft.com/office/drawing/2014/main" id="{7D4158D5-1A90-1202-3C7E-DF23C5272A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9302" y="2366110"/>
              <a:ext cx="597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6" name="Line 2039">
              <a:extLst>
                <a:ext uri="{FF2B5EF4-FFF2-40B4-BE49-F238E27FC236}">
                  <a16:creationId xmlns:a16="http://schemas.microsoft.com/office/drawing/2014/main" id="{6CF8116A-655E-7A00-452E-5952C5A9CD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1840" y="2366110"/>
              <a:ext cx="7463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7" name="Line 2040">
              <a:extLst>
                <a:ext uri="{FF2B5EF4-FFF2-40B4-BE49-F238E27FC236}">
                  <a16:creationId xmlns:a16="http://schemas.microsoft.com/office/drawing/2014/main" id="{9830276F-4BB6-B8AC-8DD9-B51F58CC3C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5870" y="2370587"/>
              <a:ext cx="5970" cy="104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8" name="Line 2041">
              <a:extLst>
                <a:ext uri="{FF2B5EF4-FFF2-40B4-BE49-F238E27FC236}">
                  <a16:creationId xmlns:a16="http://schemas.microsoft.com/office/drawing/2014/main" id="{55BA7716-7A96-46C6-DF3F-B0D34FF8C9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2885" y="2381036"/>
              <a:ext cx="2985" cy="17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99" name="Line 2042">
              <a:extLst>
                <a:ext uri="{FF2B5EF4-FFF2-40B4-BE49-F238E27FC236}">
                  <a16:creationId xmlns:a16="http://schemas.microsoft.com/office/drawing/2014/main" id="{7C0C8E03-AA78-5B92-4705-53D13FCA84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3036" y="2430294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0" name="Line 2043">
              <a:extLst>
                <a:ext uri="{FF2B5EF4-FFF2-40B4-BE49-F238E27FC236}">
                  <a16:creationId xmlns:a16="http://schemas.microsoft.com/office/drawing/2014/main" id="{DC853E32-E47C-9C69-9DC1-E27614A724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54081" y="2415367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1" name="Line 2044">
              <a:extLst>
                <a:ext uri="{FF2B5EF4-FFF2-40B4-BE49-F238E27FC236}">
                  <a16:creationId xmlns:a16="http://schemas.microsoft.com/office/drawing/2014/main" id="{93CE1283-E85A-83BA-BFFB-BEC6B1C5BA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61544" y="2430294"/>
              <a:ext cx="1492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2" name="Line 2045">
              <a:extLst>
                <a:ext uri="{FF2B5EF4-FFF2-40B4-BE49-F238E27FC236}">
                  <a16:creationId xmlns:a16="http://schemas.microsoft.com/office/drawing/2014/main" id="{5786C698-D740-6849-2D08-AC7E93FEC6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66021" y="2427308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3" name="Line 2046">
              <a:extLst>
                <a:ext uri="{FF2B5EF4-FFF2-40B4-BE49-F238E27FC236}">
                  <a16:creationId xmlns:a16="http://schemas.microsoft.com/office/drawing/2014/main" id="{96C398BB-67F9-C121-B1D2-794EBA3766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8408" y="2445220"/>
              <a:ext cx="1343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4" name="Line 2047">
              <a:extLst>
                <a:ext uri="{FF2B5EF4-FFF2-40B4-BE49-F238E27FC236}">
                  <a16:creationId xmlns:a16="http://schemas.microsoft.com/office/drawing/2014/main" id="{5CF770D6-4286-57E0-2A9B-15D9614495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88408" y="2416860"/>
              <a:ext cx="29849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5" name="Line 2048">
              <a:extLst>
                <a:ext uri="{FF2B5EF4-FFF2-40B4-BE49-F238E27FC236}">
                  <a16:creationId xmlns:a16="http://schemas.microsoft.com/office/drawing/2014/main" id="{AE7D4D9A-B960-08C6-D6BA-A79F03204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1840" y="2415367"/>
              <a:ext cx="1641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6" name="Line 2049">
              <a:extLst>
                <a:ext uri="{FF2B5EF4-FFF2-40B4-BE49-F238E27FC236}">
                  <a16:creationId xmlns:a16="http://schemas.microsoft.com/office/drawing/2014/main" id="{3D7926F4-DF11-8F6E-D10A-6A8E668DD2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2885" y="2334763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7" name="Line 2050">
              <a:extLst>
                <a:ext uri="{FF2B5EF4-FFF2-40B4-BE49-F238E27FC236}">
                  <a16:creationId xmlns:a16="http://schemas.microsoft.com/office/drawing/2014/main" id="{8FF17C93-B0D5-13A4-4F93-2ADC1272EE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8408" y="2337749"/>
              <a:ext cx="447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8" name="Freeform 2051">
              <a:extLst>
                <a:ext uri="{FF2B5EF4-FFF2-40B4-BE49-F238E27FC236}">
                  <a16:creationId xmlns:a16="http://schemas.microsoft.com/office/drawing/2014/main" id="{4CB216EC-3976-B8BB-C1B0-83C38FBEB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2334763"/>
              <a:ext cx="7462" cy="5971"/>
            </a:xfrm>
            <a:custGeom>
              <a:avLst/>
              <a:gdLst>
                <a:gd name="T0" fmla="*/ 2147483647 w 5"/>
                <a:gd name="T1" fmla="*/ 0 h 4"/>
                <a:gd name="T2" fmla="*/ 2147483647 w 5"/>
                <a:gd name="T3" fmla="*/ 2147483647 h 4"/>
                <a:gd name="T4" fmla="*/ 2147483647 w 5"/>
                <a:gd name="T5" fmla="*/ 2147483647 h 4"/>
                <a:gd name="T6" fmla="*/ 2147483647 w 5"/>
                <a:gd name="T7" fmla="*/ 2147483647 h 4"/>
                <a:gd name="T8" fmla="*/ 0 w 5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09" name="Freeform 2052">
              <a:extLst>
                <a:ext uri="{FF2B5EF4-FFF2-40B4-BE49-F238E27FC236}">
                  <a16:creationId xmlns:a16="http://schemas.microsoft.com/office/drawing/2014/main" id="{C925004B-1AA3-36B7-B5EE-261E39F6B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870" y="2346705"/>
              <a:ext cx="5970" cy="11941"/>
            </a:xfrm>
            <a:custGeom>
              <a:avLst/>
              <a:gdLst>
                <a:gd name="T0" fmla="*/ 2147483647 w 4"/>
                <a:gd name="T1" fmla="*/ 0 h 9"/>
                <a:gd name="T2" fmla="*/ 2147483647 w 4"/>
                <a:gd name="T3" fmla="*/ 2147483647 h 9"/>
                <a:gd name="T4" fmla="*/ 0 w 4"/>
                <a:gd name="T5" fmla="*/ 2147483647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7"/>
                  </a:lnTo>
                  <a:lnTo>
                    <a:pt x="0" y="9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0" name="Line 2053">
              <a:extLst>
                <a:ext uri="{FF2B5EF4-FFF2-40B4-BE49-F238E27FC236}">
                  <a16:creationId xmlns:a16="http://schemas.microsoft.com/office/drawing/2014/main" id="{AE75D1FB-75CE-0A71-EE3D-B85953F37F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92885" y="2355661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1" name="Line 2054">
              <a:extLst>
                <a:ext uri="{FF2B5EF4-FFF2-40B4-BE49-F238E27FC236}">
                  <a16:creationId xmlns:a16="http://schemas.microsoft.com/office/drawing/2014/main" id="{E49923D0-A4E0-3C67-D31B-F2BBBD21DF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95870" y="2346705"/>
              <a:ext cx="5970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2" name="Line 2055">
              <a:extLst>
                <a:ext uri="{FF2B5EF4-FFF2-40B4-BE49-F238E27FC236}">
                  <a16:creationId xmlns:a16="http://schemas.microsoft.com/office/drawing/2014/main" id="{890C815D-43A5-38BA-6545-1CC90AA995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2352675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3" name="Line 2056">
              <a:extLst>
                <a:ext uri="{FF2B5EF4-FFF2-40B4-BE49-F238E27FC236}">
                  <a16:creationId xmlns:a16="http://schemas.microsoft.com/office/drawing/2014/main" id="{ACADF74C-17DA-3B66-3463-8638946523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2352675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4" name="Line 2057">
              <a:extLst>
                <a:ext uri="{FF2B5EF4-FFF2-40B4-BE49-F238E27FC236}">
                  <a16:creationId xmlns:a16="http://schemas.microsoft.com/office/drawing/2014/main" id="{A47B0322-F444-22D2-3B00-202209EDD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2349690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5" name="Line 2058">
              <a:extLst>
                <a:ext uri="{FF2B5EF4-FFF2-40B4-BE49-F238E27FC236}">
                  <a16:creationId xmlns:a16="http://schemas.microsoft.com/office/drawing/2014/main" id="{88DA3473-701A-ED9D-137E-354D101ADB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5272" y="2349690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6" name="Line 2059">
              <a:extLst>
                <a:ext uri="{FF2B5EF4-FFF2-40B4-BE49-F238E27FC236}">
                  <a16:creationId xmlns:a16="http://schemas.microsoft.com/office/drawing/2014/main" id="{083E9677-6276-FE77-0878-3DDA1480B1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8408" y="2343719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7" name="Freeform 2060">
              <a:extLst>
                <a:ext uri="{FF2B5EF4-FFF2-40B4-BE49-F238E27FC236}">
                  <a16:creationId xmlns:a16="http://schemas.microsoft.com/office/drawing/2014/main" id="{FA08D545-9646-B5F3-6199-4DEAF41A6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2346705"/>
              <a:ext cx="0" cy="8956"/>
            </a:xfrm>
            <a:custGeom>
              <a:avLst/>
              <a:gdLst>
                <a:gd name="T0" fmla="*/ 0 h 7"/>
                <a:gd name="T1" fmla="*/ 2147483647 h 7"/>
                <a:gd name="T2" fmla="*/ 2147483647 h 7"/>
                <a:gd name="T3" fmla="*/ 2147483647 h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8" name="Line 2061">
              <a:extLst>
                <a:ext uri="{FF2B5EF4-FFF2-40B4-BE49-F238E27FC236}">
                  <a16:creationId xmlns:a16="http://schemas.microsoft.com/office/drawing/2014/main" id="{E0718650-33FA-98F0-234F-45F2190AC9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2358646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19" name="Freeform 2062">
              <a:extLst>
                <a:ext uri="{FF2B5EF4-FFF2-40B4-BE49-F238E27FC236}">
                  <a16:creationId xmlns:a16="http://schemas.microsoft.com/office/drawing/2014/main" id="{FBEA2F31-A002-6C60-13A8-1C50E3BB8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2355661"/>
              <a:ext cx="8955" cy="2985"/>
            </a:xfrm>
            <a:custGeom>
              <a:avLst/>
              <a:gdLst>
                <a:gd name="T0" fmla="*/ 0 w 6"/>
                <a:gd name="T1" fmla="*/ 0 h 2"/>
                <a:gd name="T2" fmla="*/ 2147483647 w 6"/>
                <a:gd name="T3" fmla="*/ 0 h 2"/>
                <a:gd name="T4" fmla="*/ 2147483647 w 6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0" name="Line 2063">
              <a:extLst>
                <a:ext uri="{FF2B5EF4-FFF2-40B4-BE49-F238E27FC236}">
                  <a16:creationId xmlns:a16="http://schemas.microsoft.com/office/drawing/2014/main" id="{DC935A47-5984-4E83-681F-2462457DCC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6317" y="2352675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1" name="Line 2064">
              <a:extLst>
                <a:ext uri="{FF2B5EF4-FFF2-40B4-BE49-F238E27FC236}">
                  <a16:creationId xmlns:a16="http://schemas.microsoft.com/office/drawing/2014/main" id="{346F1ABC-7576-F8BC-CA00-DC958D8A2B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6317" y="2352675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2" name="Line 2065">
              <a:extLst>
                <a:ext uri="{FF2B5EF4-FFF2-40B4-BE49-F238E27FC236}">
                  <a16:creationId xmlns:a16="http://schemas.microsoft.com/office/drawing/2014/main" id="{1C6B804A-AD19-17F1-B83C-4F142199BA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1840" y="2349690"/>
              <a:ext cx="4478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3" name="Line 2066">
              <a:extLst>
                <a:ext uri="{FF2B5EF4-FFF2-40B4-BE49-F238E27FC236}">
                  <a16:creationId xmlns:a16="http://schemas.microsoft.com/office/drawing/2014/main" id="{D657DA0A-8AC3-B524-E784-2FC398901D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8855" y="2352675"/>
              <a:ext cx="0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4" name="Line 2067">
              <a:extLst>
                <a:ext uri="{FF2B5EF4-FFF2-40B4-BE49-F238E27FC236}">
                  <a16:creationId xmlns:a16="http://schemas.microsoft.com/office/drawing/2014/main" id="{C60B3130-83CF-CACD-71FB-B38D542336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2885" y="2358646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5" name="Line 2068">
              <a:extLst>
                <a:ext uri="{FF2B5EF4-FFF2-40B4-BE49-F238E27FC236}">
                  <a16:creationId xmlns:a16="http://schemas.microsoft.com/office/drawing/2014/main" id="{A9B7C1DB-99A7-0921-E20F-44111ACA8B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2438" y="2343719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6" name="Line 2069">
              <a:extLst>
                <a:ext uri="{FF2B5EF4-FFF2-40B4-BE49-F238E27FC236}">
                  <a16:creationId xmlns:a16="http://schemas.microsoft.com/office/drawing/2014/main" id="{B0ACBBA0-4B1C-8D37-4E41-E055B697F9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82438" y="2340734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7" name="Line 2070">
              <a:extLst>
                <a:ext uri="{FF2B5EF4-FFF2-40B4-BE49-F238E27FC236}">
                  <a16:creationId xmlns:a16="http://schemas.microsoft.com/office/drawing/2014/main" id="{660A15EF-026E-12E7-6635-21DC16BB07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2438" y="2340734"/>
              <a:ext cx="597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8" name="Freeform 2071">
              <a:extLst>
                <a:ext uri="{FF2B5EF4-FFF2-40B4-BE49-F238E27FC236}">
                  <a16:creationId xmlns:a16="http://schemas.microsoft.com/office/drawing/2014/main" id="{77B46C95-0829-E2A4-D85F-1D51A5ED1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2346705"/>
              <a:ext cx="4477" cy="0"/>
            </a:xfrm>
            <a:custGeom>
              <a:avLst/>
              <a:gdLst>
                <a:gd name="T0" fmla="*/ 0 w 3"/>
                <a:gd name="T1" fmla="*/ 2147483647 w 3"/>
                <a:gd name="T2" fmla="*/ 0 w 3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9" name="Freeform 2072">
              <a:extLst>
                <a:ext uri="{FF2B5EF4-FFF2-40B4-BE49-F238E27FC236}">
                  <a16:creationId xmlns:a16="http://schemas.microsoft.com/office/drawing/2014/main" id="{C8B96901-8FC2-B323-89BD-0AC9C3933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2355661"/>
              <a:ext cx="4477" cy="2985"/>
            </a:xfrm>
            <a:custGeom>
              <a:avLst/>
              <a:gdLst>
                <a:gd name="T0" fmla="*/ 0 w 3"/>
                <a:gd name="T1" fmla="*/ 0 h 2"/>
                <a:gd name="T2" fmla="*/ 2147483647 w 3"/>
                <a:gd name="T3" fmla="*/ 0 h 2"/>
                <a:gd name="T4" fmla="*/ 0 w 3"/>
                <a:gd name="T5" fmla="*/ 0 h 2"/>
                <a:gd name="T6" fmla="*/ 2147483647 w 3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0" name="Freeform 2073">
              <a:extLst>
                <a:ext uri="{FF2B5EF4-FFF2-40B4-BE49-F238E27FC236}">
                  <a16:creationId xmlns:a16="http://schemas.microsoft.com/office/drawing/2014/main" id="{CB39C585-4D6D-8E80-5103-FC932751B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2327300"/>
              <a:ext cx="26864" cy="19404"/>
            </a:xfrm>
            <a:custGeom>
              <a:avLst/>
              <a:gdLst>
                <a:gd name="T0" fmla="*/ 0 w 18"/>
                <a:gd name="T1" fmla="*/ 2147483647 h 13"/>
                <a:gd name="T2" fmla="*/ 0 w 18"/>
                <a:gd name="T3" fmla="*/ 2147483647 h 13"/>
                <a:gd name="T4" fmla="*/ 2147483647 w 18"/>
                <a:gd name="T5" fmla="*/ 2147483647 h 13"/>
                <a:gd name="T6" fmla="*/ 2147483647 w 18"/>
                <a:gd name="T7" fmla="*/ 2147483647 h 13"/>
                <a:gd name="T8" fmla="*/ 2147483647 w 18"/>
                <a:gd name="T9" fmla="*/ 2147483647 h 13"/>
                <a:gd name="T10" fmla="*/ 2147483647 w 18"/>
                <a:gd name="T11" fmla="*/ 0 h 13"/>
                <a:gd name="T12" fmla="*/ 2147483647 w 18"/>
                <a:gd name="T13" fmla="*/ 0 h 13"/>
                <a:gd name="T14" fmla="*/ 2147483647 w 18"/>
                <a:gd name="T15" fmla="*/ 2147483647 h 13"/>
                <a:gd name="T16" fmla="*/ 2147483647 w 18"/>
                <a:gd name="T17" fmla="*/ 2147483647 h 13"/>
                <a:gd name="T18" fmla="*/ 2147483647 w 18"/>
                <a:gd name="T19" fmla="*/ 2147483647 h 13"/>
                <a:gd name="T20" fmla="*/ 2147483647 w 18"/>
                <a:gd name="T21" fmla="*/ 2147483647 h 13"/>
                <a:gd name="T22" fmla="*/ 2147483647 w 18"/>
                <a:gd name="T23" fmla="*/ 2147483647 h 13"/>
                <a:gd name="T24" fmla="*/ 2147483647 w 18"/>
                <a:gd name="T25" fmla="*/ 2147483647 h 13"/>
                <a:gd name="T26" fmla="*/ 2147483647 w 18"/>
                <a:gd name="T27" fmla="*/ 2147483647 h 13"/>
                <a:gd name="T28" fmla="*/ 2147483647 w 18"/>
                <a:gd name="T29" fmla="*/ 2147483647 h 13"/>
                <a:gd name="T30" fmla="*/ 2147483647 w 18"/>
                <a:gd name="T31" fmla="*/ 2147483647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lnTo>
                    <a:pt x="0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5"/>
                  </a:lnTo>
                  <a:lnTo>
                    <a:pt x="18" y="5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18" y="11"/>
                  </a:lnTo>
                  <a:lnTo>
                    <a:pt x="18" y="1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1" name="Line 2074">
              <a:extLst>
                <a:ext uri="{FF2B5EF4-FFF2-40B4-BE49-F238E27FC236}">
                  <a16:creationId xmlns:a16="http://schemas.microsoft.com/office/drawing/2014/main" id="{B351D351-814C-C60A-BF59-79D9B4695E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5423" y="2343719"/>
              <a:ext cx="37311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2" name="Line 2075">
              <a:extLst>
                <a:ext uri="{FF2B5EF4-FFF2-40B4-BE49-F238E27FC236}">
                  <a16:creationId xmlns:a16="http://schemas.microsoft.com/office/drawing/2014/main" id="{A9029A64-5CBB-7E54-C20F-0AE42B2E17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5272" y="2346705"/>
              <a:ext cx="746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3" name="Freeform 2076">
              <a:extLst>
                <a:ext uri="{FF2B5EF4-FFF2-40B4-BE49-F238E27FC236}">
                  <a16:creationId xmlns:a16="http://schemas.microsoft.com/office/drawing/2014/main" id="{A69AAE8A-AAAE-CD4E-1BD7-53684B3E1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423" y="2392978"/>
              <a:ext cx="2985" cy="5971"/>
            </a:xfrm>
            <a:custGeom>
              <a:avLst/>
              <a:gdLst>
                <a:gd name="T0" fmla="*/ 2147483647 w 2"/>
                <a:gd name="T1" fmla="*/ 0 h 4"/>
                <a:gd name="T2" fmla="*/ 0 w 2"/>
                <a:gd name="T3" fmla="*/ 2147483647 h 4"/>
                <a:gd name="T4" fmla="*/ 0 w 2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4" name="Line 2077">
              <a:extLst>
                <a:ext uri="{FF2B5EF4-FFF2-40B4-BE49-F238E27FC236}">
                  <a16:creationId xmlns:a16="http://schemas.microsoft.com/office/drawing/2014/main" id="{A7395A51-7DE8-DE0C-AE81-FFF9CEA4D4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98855" y="2361631"/>
              <a:ext cx="13432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5" name="Line 2078">
              <a:extLst>
                <a:ext uri="{FF2B5EF4-FFF2-40B4-BE49-F238E27FC236}">
                  <a16:creationId xmlns:a16="http://schemas.microsoft.com/office/drawing/2014/main" id="{C4028C59-BCBF-4388-3A91-0E648B2019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1840" y="2369095"/>
              <a:ext cx="4478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6" name="Line 2079">
              <a:extLst>
                <a:ext uri="{FF2B5EF4-FFF2-40B4-BE49-F238E27FC236}">
                  <a16:creationId xmlns:a16="http://schemas.microsoft.com/office/drawing/2014/main" id="{A351033C-46FA-757A-943C-E98800B5ED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2287" y="2361631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7" name="Line 2080">
              <a:extLst>
                <a:ext uri="{FF2B5EF4-FFF2-40B4-BE49-F238E27FC236}">
                  <a16:creationId xmlns:a16="http://schemas.microsoft.com/office/drawing/2014/main" id="{62B29EB6-1FD2-A3F3-18C6-02034AFC4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6317" y="2369095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8" name="Freeform 2081">
              <a:extLst>
                <a:ext uri="{FF2B5EF4-FFF2-40B4-BE49-F238E27FC236}">
                  <a16:creationId xmlns:a16="http://schemas.microsoft.com/office/drawing/2014/main" id="{90415A21-6854-F7C6-B2E0-607986959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2366110"/>
              <a:ext cx="8955" cy="17912"/>
            </a:xfrm>
            <a:custGeom>
              <a:avLst/>
              <a:gdLst>
                <a:gd name="T0" fmla="*/ 2147483647 w 6"/>
                <a:gd name="T1" fmla="*/ 2147483647 h 13"/>
                <a:gd name="T2" fmla="*/ 2147483647 w 6"/>
                <a:gd name="T3" fmla="*/ 2147483647 h 13"/>
                <a:gd name="T4" fmla="*/ 0 w 6"/>
                <a:gd name="T5" fmla="*/ 2147483647 h 13"/>
                <a:gd name="T6" fmla="*/ 2147483647 w 6"/>
                <a:gd name="T7" fmla="*/ 2147483647 h 13"/>
                <a:gd name="T8" fmla="*/ 2147483647 w 6"/>
                <a:gd name="T9" fmla="*/ 2147483647 h 13"/>
                <a:gd name="T10" fmla="*/ 2147483647 w 6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13">
                  <a:moveTo>
                    <a:pt x="4" y="4"/>
                  </a:moveTo>
                  <a:lnTo>
                    <a:pt x="2" y="6"/>
                  </a:lnTo>
                  <a:lnTo>
                    <a:pt x="0" y="13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39" name="Line 2082">
              <a:extLst>
                <a:ext uri="{FF2B5EF4-FFF2-40B4-BE49-F238E27FC236}">
                  <a16:creationId xmlns:a16="http://schemas.microsoft.com/office/drawing/2014/main" id="{0B7DD9FB-0455-2F09-7E03-1530422BF0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1840" y="2378051"/>
              <a:ext cx="0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0" name="Freeform 2083">
              <a:extLst>
                <a:ext uri="{FF2B5EF4-FFF2-40B4-BE49-F238E27FC236}">
                  <a16:creationId xmlns:a16="http://schemas.microsoft.com/office/drawing/2014/main" id="{97DDCEAF-9687-E38F-79FC-66A802716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2361631"/>
              <a:ext cx="8955" cy="19405"/>
            </a:xfrm>
            <a:custGeom>
              <a:avLst/>
              <a:gdLst>
                <a:gd name="T0" fmla="*/ 0 w 6"/>
                <a:gd name="T1" fmla="*/ 2147483647 h 14"/>
                <a:gd name="T2" fmla="*/ 2147483647 w 6"/>
                <a:gd name="T3" fmla="*/ 2147483647 h 14"/>
                <a:gd name="T4" fmla="*/ 2147483647 w 6"/>
                <a:gd name="T5" fmla="*/ 2147483647 h 14"/>
                <a:gd name="T6" fmla="*/ 2147483647 w 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14">
                  <a:moveTo>
                    <a:pt x="0" y="14"/>
                  </a:moveTo>
                  <a:lnTo>
                    <a:pt x="2" y="9"/>
                  </a:lnTo>
                  <a:lnTo>
                    <a:pt x="2" y="5"/>
                  </a:lnTo>
                  <a:lnTo>
                    <a:pt x="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1" name="Line 2084">
              <a:extLst>
                <a:ext uri="{FF2B5EF4-FFF2-40B4-BE49-F238E27FC236}">
                  <a16:creationId xmlns:a16="http://schemas.microsoft.com/office/drawing/2014/main" id="{4994AE98-DA9B-4E5B-68D4-0169AB1D27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98855" y="2366110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2" name="Freeform 2085">
              <a:extLst>
                <a:ext uri="{FF2B5EF4-FFF2-40B4-BE49-F238E27FC236}">
                  <a16:creationId xmlns:a16="http://schemas.microsoft.com/office/drawing/2014/main" id="{D2D8D6F5-2F4B-5340-DBFE-CE6A1297E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408" y="2384022"/>
              <a:ext cx="4477" cy="8956"/>
            </a:xfrm>
            <a:custGeom>
              <a:avLst/>
              <a:gdLst>
                <a:gd name="T0" fmla="*/ 2147483647 w 3"/>
                <a:gd name="T1" fmla="*/ 0 h 7"/>
                <a:gd name="T2" fmla="*/ 0 w 3"/>
                <a:gd name="T3" fmla="*/ 2147483647 h 7"/>
                <a:gd name="T4" fmla="*/ 2147483647 w 3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3" name="Line 2086">
              <a:extLst>
                <a:ext uri="{FF2B5EF4-FFF2-40B4-BE49-F238E27FC236}">
                  <a16:creationId xmlns:a16="http://schemas.microsoft.com/office/drawing/2014/main" id="{470D76F2-8801-7B12-484B-6ADF8AC8F3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88408" y="2381036"/>
              <a:ext cx="4477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4" name="Freeform 2087">
              <a:extLst>
                <a:ext uri="{FF2B5EF4-FFF2-40B4-BE49-F238E27FC236}">
                  <a16:creationId xmlns:a16="http://schemas.microsoft.com/office/drawing/2014/main" id="{7EEC02EC-B960-7278-DEDF-678DF5860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453" y="2421338"/>
              <a:ext cx="2985" cy="16420"/>
            </a:xfrm>
            <a:custGeom>
              <a:avLst/>
              <a:gdLst>
                <a:gd name="T0" fmla="*/ 2147483647 w 2"/>
                <a:gd name="T1" fmla="*/ 0 h 11"/>
                <a:gd name="T2" fmla="*/ 0 w 2"/>
                <a:gd name="T3" fmla="*/ 2147483647 h 11"/>
                <a:gd name="T4" fmla="*/ 2147483647 w 2"/>
                <a:gd name="T5" fmla="*/ 2147483647 h 11"/>
                <a:gd name="T6" fmla="*/ 2147483647 w 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1">
                  <a:moveTo>
                    <a:pt x="2" y="0"/>
                  </a:moveTo>
                  <a:lnTo>
                    <a:pt x="0" y="11"/>
                  </a:lnTo>
                  <a:lnTo>
                    <a:pt x="2" y="8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5" name="Line 2088">
              <a:extLst>
                <a:ext uri="{FF2B5EF4-FFF2-40B4-BE49-F238E27FC236}">
                  <a16:creationId xmlns:a16="http://schemas.microsoft.com/office/drawing/2014/main" id="{FAEBEF1E-763E-8379-62D3-2EE6D1572D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85423" y="2398948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6" name="Line 2089">
              <a:extLst>
                <a:ext uri="{FF2B5EF4-FFF2-40B4-BE49-F238E27FC236}">
                  <a16:creationId xmlns:a16="http://schemas.microsoft.com/office/drawing/2014/main" id="{65C6BAB8-B960-1758-4FB5-98B7BB646F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2885" y="2415367"/>
              <a:ext cx="5970" cy="149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7" name="Freeform 2090">
              <a:extLst>
                <a:ext uri="{FF2B5EF4-FFF2-40B4-BE49-F238E27FC236}">
                  <a16:creationId xmlns:a16="http://schemas.microsoft.com/office/drawing/2014/main" id="{265B6CB3-19FA-8F97-F265-B43AA9814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9006" y="2392978"/>
              <a:ext cx="32834" cy="16419"/>
            </a:xfrm>
            <a:custGeom>
              <a:avLst/>
              <a:gdLst>
                <a:gd name="T0" fmla="*/ 2147483647 w 22"/>
                <a:gd name="T1" fmla="*/ 0 h 11"/>
                <a:gd name="T2" fmla="*/ 2147483647 w 22"/>
                <a:gd name="T3" fmla="*/ 2147483647 h 11"/>
                <a:gd name="T4" fmla="*/ 2147483647 w 22"/>
                <a:gd name="T5" fmla="*/ 2147483647 h 11"/>
                <a:gd name="T6" fmla="*/ 2147483647 w 22"/>
                <a:gd name="T7" fmla="*/ 2147483647 h 11"/>
                <a:gd name="T8" fmla="*/ 0 w 22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16" y="4"/>
                  </a:lnTo>
                  <a:lnTo>
                    <a:pt x="9" y="8"/>
                  </a:lnTo>
                  <a:lnTo>
                    <a:pt x="2" y="11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8" name="Line 2091">
              <a:extLst>
                <a:ext uri="{FF2B5EF4-FFF2-40B4-BE49-F238E27FC236}">
                  <a16:creationId xmlns:a16="http://schemas.microsoft.com/office/drawing/2014/main" id="{EBE09642-1684-5155-05A4-8387342639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5423" y="2398948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49" name="Line 2092">
              <a:extLst>
                <a:ext uri="{FF2B5EF4-FFF2-40B4-BE49-F238E27FC236}">
                  <a16:creationId xmlns:a16="http://schemas.microsoft.com/office/drawing/2014/main" id="{1505B876-E4AD-6737-3C22-C846100542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88408" y="2392978"/>
              <a:ext cx="0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0" name="Line 2093">
              <a:extLst>
                <a:ext uri="{FF2B5EF4-FFF2-40B4-BE49-F238E27FC236}">
                  <a16:creationId xmlns:a16="http://schemas.microsoft.com/office/drawing/2014/main" id="{2CAE622E-BD2B-E4D8-E799-CBC8E448CB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1840" y="2389992"/>
              <a:ext cx="10448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1" name="Freeform 2094">
              <a:extLst>
                <a:ext uri="{FF2B5EF4-FFF2-40B4-BE49-F238E27FC236}">
                  <a16:creationId xmlns:a16="http://schemas.microsoft.com/office/drawing/2014/main" id="{E03F9E6C-FB57-D414-951E-BAB3DC48E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366110"/>
              <a:ext cx="7462" cy="29853"/>
            </a:xfrm>
            <a:custGeom>
              <a:avLst/>
              <a:gdLst>
                <a:gd name="T0" fmla="*/ 2147483647 w 5"/>
                <a:gd name="T1" fmla="*/ 2147483647 h 22"/>
                <a:gd name="T2" fmla="*/ 2147483647 w 5"/>
                <a:gd name="T3" fmla="*/ 2147483647 h 22"/>
                <a:gd name="T4" fmla="*/ 2147483647 w 5"/>
                <a:gd name="T5" fmla="*/ 2147483647 h 22"/>
                <a:gd name="T6" fmla="*/ 2147483647 w 5"/>
                <a:gd name="T7" fmla="*/ 2147483647 h 22"/>
                <a:gd name="T8" fmla="*/ 0 w 5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2">
                  <a:moveTo>
                    <a:pt x="3" y="22"/>
                  </a:moveTo>
                  <a:lnTo>
                    <a:pt x="5" y="13"/>
                  </a:lnTo>
                  <a:lnTo>
                    <a:pt x="5" y="9"/>
                  </a:lnTo>
                  <a:lnTo>
                    <a:pt x="3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2" name="Freeform 2095">
              <a:extLst>
                <a:ext uri="{FF2B5EF4-FFF2-40B4-BE49-F238E27FC236}">
                  <a16:creationId xmlns:a16="http://schemas.microsoft.com/office/drawing/2014/main" id="{39017BDB-BF36-C3ED-914D-AFD2445C3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373573"/>
              <a:ext cx="4477" cy="16420"/>
            </a:xfrm>
            <a:custGeom>
              <a:avLst/>
              <a:gdLst>
                <a:gd name="T0" fmla="*/ 2147483647 w 3"/>
                <a:gd name="T1" fmla="*/ 2147483647 h 11"/>
                <a:gd name="T2" fmla="*/ 2147483647 w 3"/>
                <a:gd name="T3" fmla="*/ 2147483647 h 11"/>
                <a:gd name="T4" fmla="*/ 0 w 3"/>
                <a:gd name="T5" fmla="*/ 0 h 1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11">
                  <a:moveTo>
                    <a:pt x="3" y="11"/>
                  </a:move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3" name="Line 2096">
              <a:extLst>
                <a:ext uri="{FF2B5EF4-FFF2-40B4-BE49-F238E27FC236}">
                  <a16:creationId xmlns:a16="http://schemas.microsoft.com/office/drawing/2014/main" id="{E870D94E-859F-B385-F418-866F04A076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18257" y="2421338"/>
              <a:ext cx="0" cy="11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4" name="Line 2097">
              <a:extLst>
                <a:ext uri="{FF2B5EF4-FFF2-40B4-BE49-F238E27FC236}">
                  <a16:creationId xmlns:a16="http://schemas.microsoft.com/office/drawing/2014/main" id="{86968E41-D201-DD28-00C8-4BD33E9C6C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12287" y="2398948"/>
              <a:ext cx="5970" cy="1044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5" name="Line 2098">
              <a:extLst>
                <a:ext uri="{FF2B5EF4-FFF2-40B4-BE49-F238E27FC236}">
                  <a16:creationId xmlns:a16="http://schemas.microsoft.com/office/drawing/2014/main" id="{C57899CD-0E95-EA41-C90D-C87AB7B338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18257" y="2395963"/>
              <a:ext cx="4477" cy="253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6" name="Line 2099">
              <a:extLst>
                <a:ext uri="{FF2B5EF4-FFF2-40B4-BE49-F238E27FC236}">
                  <a16:creationId xmlns:a16="http://schemas.microsoft.com/office/drawing/2014/main" id="{7E6DAEDF-5D46-D5F9-702F-85D5B1F1FC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18257" y="2389992"/>
              <a:ext cx="4477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7" name="Line 2100">
              <a:extLst>
                <a:ext uri="{FF2B5EF4-FFF2-40B4-BE49-F238E27FC236}">
                  <a16:creationId xmlns:a16="http://schemas.microsoft.com/office/drawing/2014/main" id="{C87D79EF-86A9-2C30-2CFB-76060A567F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8855" y="2409396"/>
              <a:ext cx="13432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8" name="Line 2101">
              <a:extLst>
                <a:ext uri="{FF2B5EF4-FFF2-40B4-BE49-F238E27FC236}">
                  <a16:creationId xmlns:a16="http://schemas.microsoft.com/office/drawing/2014/main" id="{EC7AA979-58D4-D9E4-BDA0-ED784EF80F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15272" y="2361631"/>
              <a:ext cx="2985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59" name="Line 2102">
              <a:extLst>
                <a:ext uri="{FF2B5EF4-FFF2-40B4-BE49-F238E27FC236}">
                  <a16:creationId xmlns:a16="http://schemas.microsoft.com/office/drawing/2014/main" id="{F07918AC-5BFC-C290-85DA-695F6EFEE3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15272" y="2369095"/>
              <a:ext cx="2985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0" name="Line 2103">
              <a:extLst>
                <a:ext uri="{FF2B5EF4-FFF2-40B4-BE49-F238E27FC236}">
                  <a16:creationId xmlns:a16="http://schemas.microsoft.com/office/drawing/2014/main" id="{2852384D-4601-9BF7-364F-3362EE10F8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57066" y="2415367"/>
              <a:ext cx="5970" cy="149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1" name="Freeform 2104">
              <a:extLst>
                <a:ext uri="{FF2B5EF4-FFF2-40B4-BE49-F238E27FC236}">
                  <a16:creationId xmlns:a16="http://schemas.microsoft.com/office/drawing/2014/main" id="{68B55AF8-56F0-AEAC-362C-BD37725A1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423" y="2442235"/>
              <a:ext cx="2985" cy="5971"/>
            </a:xfrm>
            <a:custGeom>
              <a:avLst/>
              <a:gdLst>
                <a:gd name="T0" fmla="*/ 0 w 2"/>
                <a:gd name="T1" fmla="*/ 2147483647 h 4"/>
                <a:gd name="T2" fmla="*/ 0 w 2"/>
                <a:gd name="T3" fmla="*/ 0 h 4"/>
                <a:gd name="T4" fmla="*/ 2147483647 w 2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2" name="Freeform 2105">
              <a:extLst>
                <a:ext uri="{FF2B5EF4-FFF2-40B4-BE49-F238E27FC236}">
                  <a16:creationId xmlns:a16="http://schemas.microsoft.com/office/drawing/2014/main" id="{77C6CCAD-5D2D-7825-5243-ADA19D56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438" y="2442235"/>
              <a:ext cx="2985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3" name="Line 2106">
              <a:extLst>
                <a:ext uri="{FF2B5EF4-FFF2-40B4-BE49-F238E27FC236}">
                  <a16:creationId xmlns:a16="http://schemas.microsoft.com/office/drawing/2014/main" id="{D659013A-F329-3CE3-103C-0591CED7DE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1840" y="2445220"/>
              <a:ext cx="447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4" name="Freeform 2107">
              <a:extLst>
                <a:ext uri="{FF2B5EF4-FFF2-40B4-BE49-F238E27FC236}">
                  <a16:creationId xmlns:a16="http://schemas.microsoft.com/office/drawing/2014/main" id="{FC19EF82-B781-FEB8-F481-A7C12E2D5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317" y="2445220"/>
              <a:ext cx="8955" cy="17912"/>
            </a:xfrm>
            <a:custGeom>
              <a:avLst/>
              <a:gdLst>
                <a:gd name="T0" fmla="*/ 2147483647 w 6"/>
                <a:gd name="T1" fmla="*/ 2147483647 h 13"/>
                <a:gd name="T2" fmla="*/ 2147483647 w 6"/>
                <a:gd name="T3" fmla="*/ 2147483647 h 13"/>
                <a:gd name="T4" fmla="*/ 2147483647 w 6"/>
                <a:gd name="T5" fmla="*/ 2147483647 h 13"/>
                <a:gd name="T6" fmla="*/ 2147483647 w 6"/>
                <a:gd name="T7" fmla="*/ 0 h 13"/>
                <a:gd name="T8" fmla="*/ 2147483647 w 6"/>
                <a:gd name="T9" fmla="*/ 0 h 13"/>
                <a:gd name="T10" fmla="*/ 0 w 6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lnTo>
                    <a:pt x="4" y="9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5" name="Freeform 2108">
              <a:extLst>
                <a:ext uri="{FF2B5EF4-FFF2-40B4-BE49-F238E27FC236}">
                  <a16:creationId xmlns:a16="http://schemas.microsoft.com/office/drawing/2014/main" id="{D6178158-7E94-A1FF-926A-43BA0E15B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066" y="2424323"/>
              <a:ext cx="8955" cy="5971"/>
            </a:xfrm>
            <a:custGeom>
              <a:avLst/>
              <a:gdLst>
                <a:gd name="T0" fmla="*/ 2147483647 w 7"/>
                <a:gd name="T1" fmla="*/ 0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w 7"/>
                <a:gd name="T7" fmla="*/ 2147483647 h 4"/>
                <a:gd name="T8" fmla="*/ 0 w 7"/>
                <a:gd name="T9" fmla="*/ 2147483647 h 4"/>
                <a:gd name="T10" fmla="*/ 2147483647 w 7"/>
                <a:gd name="T11" fmla="*/ 2147483647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2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6" name="Line 2109">
              <a:extLst>
                <a:ext uri="{FF2B5EF4-FFF2-40B4-BE49-F238E27FC236}">
                  <a16:creationId xmlns:a16="http://schemas.microsoft.com/office/drawing/2014/main" id="{26186436-0666-A1C0-8D18-92AA9805EC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54081" y="2427308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7" name="Freeform 2110">
              <a:extLst>
                <a:ext uri="{FF2B5EF4-FFF2-40B4-BE49-F238E27FC236}">
                  <a16:creationId xmlns:a16="http://schemas.microsoft.com/office/drawing/2014/main" id="{A7331225-D8D7-4801-F204-916C7C509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6021" y="2415367"/>
              <a:ext cx="2985" cy="8956"/>
            </a:xfrm>
            <a:custGeom>
              <a:avLst/>
              <a:gdLst>
                <a:gd name="T0" fmla="*/ 0 w 2"/>
                <a:gd name="T1" fmla="*/ 0 h 7"/>
                <a:gd name="T2" fmla="*/ 2147483647 w 2"/>
                <a:gd name="T3" fmla="*/ 2147483647 h 7"/>
                <a:gd name="T4" fmla="*/ 0 w 2"/>
                <a:gd name="T5" fmla="*/ 2147483647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2" y="5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8" name="Line 2111">
              <a:extLst>
                <a:ext uri="{FF2B5EF4-FFF2-40B4-BE49-F238E27FC236}">
                  <a16:creationId xmlns:a16="http://schemas.microsoft.com/office/drawing/2014/main" id="{7C29C505-C111-E042-5FE6-4EB980F292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9006" y="2421338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9" name="Line 2112">
              <a:extLst>
                <a:ext uri="{FF2B5EF4-FFF2-40B4-BE49-F238E27FC236}">
                  <a16:creationId xmlns:a16="http://schemas.microsoft.com/office/drawing/2014/main" id="{3AC369A2-E81E-6022-D098-CE602E6160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3036" y="2415367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0" name="Line 2113">
              <a:extLst>
                <a:ext uri="{FF2B5EF4-FFF2-40B4-BE49-F238E27FC236}">
                  <a16:creationId xmlns:a16="http://schemas.microsoft.com/office/drawing/2014/main" id="{9DB8BA16-81F0-47E4-2718-9A9B0746A1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95870" y="2495971"/>
              <a:ext cx="10448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1" name="Freeform 2114">
              <a:extLst>
                <a:ext uri="{FF2B5EF4-FFF2-40B4-BE49-F238E27FC236}">
                  <a16:creationId xmlns:a16="http://schemas.microsoft.com/office/drawing/2014/main" id="{98895F98-3F52-1816-D3DA-62EAEB15E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2495971"/>
              <a:ext cx="2985" cy="10449"/>
            </a:xfrm>
            <a:custGeom>
              <a:avLst/>
              <a:gdLst>
                <a:gd name="T0" fmla="*/ 0 w 2"/>
                <a:gd name="T1" fmla="*/ 2147483647 h 8"/>
                <a:gd name="T2" fmla="*/ 2147483647 w 2"/>
                <a:gd name="T3" fmla="*/ 2147483647 h 8"/>
                <a:gd name="T4" fmla="*/ 2147483647 w 2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2" y="6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2" name="Freeform 2115">
              <a:extLst>
                <a:ext uri="{FF2B5EF4-FFF2-40B4-BE49-F238E27FC236}">
                  <a16:creationId xmlns:a16="http://schemas.microsoft.com/office/drawing/2014/main" id="{5621A9C0-2EF9-156D-9A4D-9FE25DD0A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423" y="2448206"/>
              <a:ext cx="10447" cy="47765"/>
            </a:xfrm>
            <a:custGeom>
              <a:avLst/>
              <a:gdLst>
                <a:gd name="T0" fmla="*/ 2147483647 w 7"/>
                <a:gd name="T1" fmla="*/ 2147483647 h 34"/>
                <a:gd name="T2" fmla="*/ 2147483647 w 7"/>
                <a:gd name="T3" fmla="*/ 2147483647 h 34"/>
                <a:gd name="T4" fmla="*/ 2147483647 w 7"/>
                <a:gd name="T5" fmla="*/ 2147483647 h 34"/>
                <a:gd name="T6" fmla="*/ 0 w 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4">
                  <a:moveTo>
                    <a:pt x="7" y="34"/>
                  </a:moveTo>
                  <a:lnTo>
                    <a:pt x="5" y="23"/>
                  </a:lnTo>
                  <a:lnTo>
                    <a:pt x="2" y="1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3" name="Freeform 2116">
              <a:extLst>
                <a:ext uri="{FF2B5EF4-FFF2-40B4-BE49-F238E27FC236}">
                  <a16:creationId xmlns:a16="http://schemas.microsoft.com/office/drawing/2014/main" id="{5F8588DD-F63E-458E-C088-333549AE2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2463132"/>
              <a:ext cx="8955" cy="32839"/>
            </a:xfrm>
            <a:custGeom>
              <a:avLst/>
              <a:gdLst>
                <a:gd name="T0" fmla="*/ 2147483647 w 6"/>
                <a:gd name="T1" fmla="*/ 0 h 23"/>
                <a:gd name="T2" fmla="*/ 0 w 6"/>
                <a:gd name="T3" fmla="*/ 2147483647 h 23"/>
                <a:gd name="T4" fmla="*/ 2147483647 w 6"/>
                <a:gd name="T5" fmla="*/ 2147483647 h 23"/>
                <a:gd name="T6" fmla="*/ 2147483647 w 6"/>
                <a:gd name="T7" fmla="*/ 2147483647 h 23"/>
                <a:gd name="T8" fmla="*/ 2147483647 w 6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23">
                  <a:moveTo>
                    <a:pt x="2" y="0"/>
                  </a:moveTo>
                  <a:lnTo>
                    <a:pt x="0" y="7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6" y="2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4" name="Line 2117">
              <a:extLst>
                <a:ext uri="{FF2B5EF4-FFF2-40B4-BE49-F238E27FC236}">
                  <a16:creationId xmlns:a16="http://schemas.microsoft.com/office/drawing/2014/main" id="{2776EEB3-A796-6D6E-98B6-FF1ED78221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2734" y="2501942"/>
              <a:ext cx="2985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5" name="Line 2118">
              <a:extLst>
                <a:ext uri="{FF2B5EF4-FFF2-40B4-BE49-F238E27FC236}">
                  <a16:creationId xmlns:a16="http://schemas.microsoft.com/office/drawing/2014/main" id="{3B7ABB33-01DF-ED66-83D6-85673BC03E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8257" y="2495971"/>
              <a:ext cx="4477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6" name="Freeform 2119">
              <a:extLst>
                <a:ext uri="{FF2B5EF4-FFF2-40B4-BE49-F238E27FC236}">
                  <a16:creationId xmlns:a16="http://schemas.microsoft.com/office/drawing/2014/main" id="{A362EB49-FB96-D943-B02E-2738F71F8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272" y="2433279"/>
              <a:ext cx="2985" cy="11941"/>
            </a:xfrm>
            <a:custGeom>
              <a:avLst/>
              <a:gdLst>
                <a:gd name="T0" fmla="*/ 0 w 2"/>
                <a:gd name="T1" fmla="*/ 2147483647 h 9"/>
                <a:gd name="T2" fmla="*/ 2147483647 w 2"/>
                <a:gd name="T3" fmla="*/ 2147483647 h 9"/>
                <a:gd name="T4" fmla="*/ 2147483647 w 2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lnTo>
                    <a:pt x="2" y="9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7" name="Line 2120">
              <a:extLst>
                <a:ext uri="{FF2B5EF4-FFF2-40B4-BE49-F238E27FC236}">
                  <a16:creationId xmlns:a16="http://schemas.microsoft.com/office/drawing/2014/main" id="{9E459D31-2372-8535-B707-5957C96213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2438" y="2433279"/>
              <a:ext cx="0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8" name="Line 2121">
              <a:extLst>
                <a:ext uri="{FF2B5EF4-FFF2-40B4-BE49-F238E27FC236}">
                  <a16:creationId xmlns:a16="http://schemas.microsoft.com/office/drawing/2014/main" id="{F9D35163-765B-B0D1-7ECB-B2566F0FC7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71991" y="2416860"/>
              <a:ext cx="20894" cy="74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79" name="Line 2122">
              <a:extLst>
                <a:ext uri="{FF2B5EF4-FFF2-40B4-BE49-F238E27FC236}">
                  <a16:creationId xmlns:a16="http://schemas.microsoft.com/office/drawing/2014/main" id="{1497CB08-CEC5-2DF5-5C48-5AADB2BE31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6021" y="2409396"/>
              <a:ext cx="2985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0" name="Line 2123">
              <a:extLst>
                <a:ext uri="{FF2B5EF4-FFF2-40B4-BE49-F238E27FC236}">
                  <a16:creationId xmlns:a16="http://schemas.microsoft.com/office/drawing/2014/main" id="{4E8834D9-A6D3-9903-AD90-475375D1C4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6468" y="2527317"/>
              <a:ext cx="2985" cy="149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1" name="Line 2124">
              <a:extLst>
                <a:ext uri="{FF2B5EF4-FFF2-40B4-BE49-F238E27FC236}">
                  <a16:creationId xmlns:a16="http://schemas.microsoft.com/office/drawing/2014/main" id="{29AB5820-E6C2-2A32-42BA-7FF0060FC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468" y="2531795"/>
              <a:ext cx="895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2" name="Line 2125">
              <a:extLst>
                <a:ext uri="{FF2B5EF4-FFF2-40B4-BE49-F238E27FC236}">
                  <a16:creationId xmlns:a16="http://schemas.microsoft.com/office/drawing/2014/main" id="{5C12B686-FA19-5C52-8162-29B752B887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9453" y="2527317"/>
              <a:ext cx="895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3" name="Line 2126">
              <a:extLst>
                <a:ext uri="{FF2B5EF4-FFF2-40B4-BE49-F238E27FC236}">
                  <a16:creationId xmlns:a16="http://schemas.microsoft.com/office/drawing/2014/main" id="{505428B0-D9CE-4A64-8644-CBB9EB05BC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468" y="2528809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4" name="Line 2127">
              <a:extLst>
                <a:ext uri="{FF2B5EF4-FFF2-40B4-BE49-F238E27FC236}">
                  <a16:creationId xmlns:a16="http://schemas.microsoft.com/office/drawing/2014/main" id="{D3756193-A9B1-29C1-99AB-71109EA2F7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01840" y="2527317"/>
              <a:ext cx="746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5" name="Line 2128">
              <a:extLst>
                <a:ext uri="{FF2B5EF4-FFF2-40B4-BE49-F238E27FC236}">
                  <a16:creationId xmlns:a16="http://schemas.microsoft.com/office/drawing/2014/main" id="{65AB1CAF-C270-539E-5CF8-6B08FF7A83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6317" y="2534780"/>
              <a:ext cx="298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6" name="Freeform 2129">
              <a:extLst>
                <a:ext uri="{FF2B5EF4-FFF2-40B4-BE49-F238E27FC236}">
                  <a16:creationId xmlns:a16="http://schemas.microsoft.com/office/drawing/2014/main" id="{711A555C-2173-4AF8-863F-41D120EE5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287" y="2534780"/>
              <a:ext cx="2985" cy="7464"/>
            </a:xfrm>
            <a:custGeom>
              <a:avLst/>
              <a:gdLst>
                <a:gd name="T0" fmla="*/ 0 w 2"/>
                <a:gd name="T1" fmla="*/ 2147483647 h 5"/>
                <a:gd name="T2" fmla="*/ 0 w 2"/>
                <a:gd name="T3" fmla="*/ 2147483647 h 5"/>
                <a:gd name="T4" fmla="*/ 0 w 2"/>
                <a:gd name="T5" fmla="*/ 0 h 5"/>
                <a:gd name="T6" fmla="*/ 2147483647 w 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7" name="Freeform 2130">
              <a:extLst>
                <a:ext uri="{FF2B5EF4-FFF2-40B4-BE49-F238E27FC236}">
                  <a16:creationId xmlns:a16="http://schemas.microsoft.com/office/drawing/2014/main" id="{756BCE71-4885-8F55-1AEA-9ED3C2880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2522839"/>
              <a:ext cx="5970" cy="5971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0 h 5"/>
                <a:gd name="T6" fmla="*/ 2147483647 w 4"/>
                <a:gd name="T7" fmla="*/ 2147483647 h 5"/>
                <a:gd name="T8" fmla="*/ 0 w 4"/>
                <a:gd name="T9" fmla="*/ 214748364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8" name="Freeform 2131">
              <a:extLst>
                <a:ext uri="{FF2B5EF4-FFF2-40B4-BE49-F238E27FC236}">
                  <a16:creationId xmlns:a16="http://schemas.microsoft.com/office/drawing/2014/main" id="{8E4F9D5A-323E-99C3-9806-5222FD927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2527317"/>
              <a:ext cx="2985" cy="7463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89" name="Freeform 2132">
              <a:extLst>
                <a:ext uri="{FF2B5EF4-FFF2-40B4-BE49-F238E27FC236}">
                  <a16:creationId xmlns:a16="http://schemas.microsoft.com/office/drawing/2014/main" id="{EABC6463-3DE9-517E-4269-7D21F03FC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302" y="2516868"/>
              <a:ext cx="2985" cy="5971"/>
            </a:xfrm>
            <a:custGeom>
              <a:avLst/>
              <a:gdLst>
                <a:gd name="T0" fmla="*/ 2147483647 w 2"/>
                <a:gd name="T1" fmla="*/ 2147483647 h 4"/>
                <a:gd name="T2" fmla="*/ 2147483647 w 2"/>
                <a:gd name="T3" fmla="*/ 2147483647 h 4"/>
                <a:gd name="T4" fmla="*/ 0 w 2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0" name="Freeform 2133">
              <a:extLst>
                <a:ext uri="{FF2B5EF4-FFF2-40B4-BE49-F238E27FC236}">
                  <a16:creationId xmlns:a16="http://schemas.microsoft.com/office/drawing/2014/main" id="{473180D4-DAE8-A8AA-7044-67371FCA0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885" y="2522839"/>
              <a:ext cx="8955" cy="4478"/>
            </a:xfrm>
            <a:custGeom>
              <a:avLst/>
              <a:gdLst>
                <a:gd name="T0" fmla="*/ 2147483647 w 6"/>
                <a:gd name="T1" fmla="*/ 2147483647 h 3"/>
                <a:gd name="T2" fmla="*/ 2147483647 w 6"/>
                <a:gd name="T3" fmla="*/ 2147483647 h 3"/>
                <a:gd name="T4" fmla="*/ 0 w 6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4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1" name="Freeform 2134">
              <a:extLst>
                <a:ext uri="{FF2B5EF4-FFF2-40B4-BE49-F238E27FC236}">
                  <a16:creationId xmlns:a16="http://schemas.microsoft.com/office/drawing/2014/main" id="{64E887CB-4B35-FD2B-2B15-A3E797DD0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5870" y="2531795"/>
              <a:ext cx="10448" cy="2985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2" name="Line 2135">
              <a:extLst>
                <a:ext uri="{FF2B5EF4-FFF2-40B4-BE49-F238E27FC236}">
                  <a16:creationId xmlns:a16="http://schemas.microsoft.com/office/drawing/2014/main" id="{CC2D0AB3-D9D0-1AF6-7D5B-232504D773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2885" y="2513883"/>
              <a:ext cx="2985" cy="89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3" name="Line 2136">
              <a:extLst>
                <a:ext uri="{FF2B5EF4-FFF2-40B4-BE49-F238E27FC236}">
                  <a16:creationId xmlns:a16="http://schemas.microsoft.com/office/drawing/2014/main" id="{D6C48584-6EF8-D314-5EA7-DDF2EA6D97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8408" y="2522839"/>
              <a:ext cx="4477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4" name="Line 2137">
              <a:extLst>
                <a:ext uri="{FF2B5EF4-FFF2-40B4-BE49-F238E27FC236}">
                  <a16:creationId xmlns:a16="http://schemas.microsoft.com/office/drawing/2014/main" id="{38DD1290-7193-3941-7FE5-C7FAB19F1D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5423" y="2531795"/>
              <a:ext cx="1044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5" name="Line 2138">
              <a:extLst>
                <a:ext uri="{FF2B5EF4-FFF2-40B4-BE49-F238E27FC236}">
                  <a16:creationId xmlns:a16="http://schemas.microsoft.com/office/drawing/2014/main" id="{7F42F6B6-5199-0A01-60C3-BBD2F0D6CE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5719" y="2522839"/>
              <a:ext cx="5970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6" name="Line 2139">
              <a:extLst>
                <a:ext uri="{FF2B5EF4-FFF2-40B4-BE49-F238E27FC236}">
                  <a16:creationId xmlns:a16="http://schemas.microsoft.com/office/drawing/2014/main" id="{5376E603-EE03-292D-DDC8-3061DD1F05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1688" y="2519854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7" name="Freeform 2140">
              <a:extLst>
                <a:ext uri="{FF2B5EF4-FFF2-40B4-BE49-F238E27FC236}">
                  <a16:creationId xmlns:a16="http://schemas.microsoft.com/office/drawing/2014/main" id="{286CFEC6-A22A-3C5D-70C3-58C55D410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688" y="2522839"/>
              <a:ext cx="7463" cy="8956"/>
            </a:xfrm>
            <a:custGeom>
              <a:avLst/>
              <a:gdLst>
                <a:gd name="T0" fmla="*/ 0 w 5"/>
                <a:gd name="T1" fmla="*/ 2147483647 h 7"/>
                <a:gd name="T2" fmla="*/ 2147483647 w 5"/>
                <a:gd name="T3" fmla="*/ 2147483647 h 7"/>
                <a:gd name="T4" fmla="*/ 2147483647 w 5"/>
                <a:gd name="T5" fmla="*/ 0 h 7"/>
                <a:gd name="T6" fmla="*/ 0 w 5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8" name="Freeform 2141">
              <a:extLst>
                <a:ext uri="{FF2B5EF4-FFF2-40B4-BE49-F238E27FC236}">
                  <a16:creationId xmlns:a16="http://schemas.microsoft.com/office/drawing/2014/main" id="{C74AECB8-A740-A172-FE20-72DBB0D58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527317"/>
              <a:ext cx="0" cy="4478"/>
            </a:xfrm>
            <a:custGeom>
              <a:avLst/>
              <a:gdLst>
                <a:gd name="T0" fmla="*/ 2147483647 h 4"/>
                <a:gd name="T1" fmla="*/ 2147483647 h 4"/>
                <a:gd name="T2" fmla="*/ 0 h 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99" name="Line 2142">
              <a:extLst>
                <a:ext uri="{FF2B5EF4-FFF2-40B4-BE49-F238E27FC236}">
                  <a16:creationId xmlns:a16="http://schemas.microsoft.com/office/drawing/2014/main" id="{F376531B-A5A4-93B3-4A23-D759D1608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1688" y="2516868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0" name="Freeform 2143">
              <a:extLst>
                <a:ext uri="{FF2B5EF4-FFF2-40B4-BE49-F238E27FC236}">
                  <a16:creationId xmlns:a16="http://schemas.microsoft.com/office/drawing/2014/main" id="{B824F946-A936-4A8E-AA06-0513D1CC3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527317"/>
              <a:ext cx="7462" cy="0"/>
            </a:xfrm>
            <a:custGeom>
              <a:avLst/>
              <a:gdLst>
                <a:gd name="T0" fmla="*/ 2147483647 w 5"/>
                <a:gd name="T1" fmla="*/ 2147483647 w 5"/>
                <a:gd name="T2" fmla="*/ 0 w 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1" name="Freeform 2144">
              <a:extLst>
                <a:ext uri="{FF2B5EF4-FFF2-40B4-BE49-F238E27FC236}">
                  <a16:creationId xmlns:a16="http://schemas.microsoft.com/office/drawing/2014/main" id="{5E4579AD-83F0-C521-C702-4CB8E0569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257" y="2531795"/>
              <a:ext cx="13432" cy="10449"/>
            </a:xfrm>
            <a:custGeom>
              <a:avLst/>
              <a:gdLst>
                <a:gd name="T0" fmla="*/ 0 w 9"/>
                <a:gd name="T1" fmla="*/ 2147483647 h 7"/>
                <a:gd name="T2" fmla="*/ 2147483647 w 9"/>
                <a:gd name="T3" fmla="*/ 2147483647 h 7"/>
                <a:gd name="T4" fmla="*/ 2147483647 w 9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7">
                  <a:moveTo>
                    <a:pt x="0" y="7"/>
                  </a:moveTo>
                  <a:lnTo>
                    <a:pt x="5" y="5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2" name="Line 2145">
              <a:extLst>
                <a:ext uri="{FF2B5EF4-FFF2-40B4-BE49-F238E27FC236}">
                  <a16:creationId xmlns:a16="http://schemas.microsoft.com/office/drawing/2014/main" id="{10504F0F-C0A4-9B3F-5199-055C3829C8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2287" y="2542244"/>
              <a:ext cx="597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3" name="Line 2146">
              <a:extLst>
                <a:ext uri="{FF2B5EF4-FFF2-40B4-BE49-F238E27FC236}">
                  <a16:creationId xmlns:a16="http://schemas.microsoft.com/office/drawing/2014/main" id="{B962C380-86DB-4EE6-7F94-E344C38DD3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15272" y="2531795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4" name="Line 2147">
              <a:extLst>
                <a:ext uri="{FF2B5EF4-FFF2-40B4-BE49-F238E27FC236}">
                  <a16:creationId xmlns:a16="http://schemas.microsoft.com/office/drawing/2014/main" id="{FD3C7F18-05CD-87DD-8E6B-8BAD3B8512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5272" y="2527317"/>
              <a:ext cx="2985" cy="149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5" name="Line 2148">
              <a:extLst>
                <a:ext uri="{FF2B5EF4-FFF2-40B4-BE49-F238E27FC236}">
                  <a16:creationId xmlns:a16="http://schemas.microsoft.com/office/drawing/2014/main" id="{72B614C2-E98A-1A88-462C-38F66B7DBF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06317" y="2510898"/>
              <a:ext cx="2985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6" name="Line 2149">
              <a:extLst>
                <a:ext uri="{FF2B5EF4-FFF2-40B4-BE49-F238E27FC236}">
                  <a16:creationId xmlns:a16="http://schemas.microsoft.com/office/drawing/2014/main" id="{2BB492F9-D8B7-FD5B-3712-2D6F041417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5719" y="2510898"/>
              <a:ext cx="5970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7" name="Line 2150">
              <a:extLst>
                <a:ext uri="{FF2B5EF4-FFF2-40B4-BE49-F238E27FC236}">
                  <a16:creationId xmlns:a16="http://schemas.microsoft.com/office/drawing/2014/main" id="{795940F9-31F6-2BAF-5F93-05CD28BC08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92885" y="2506420"/>
              <a:ext cx="2985" cy="74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8" name="Line 2151">
              <a:extLst>
                <a:ext uri="{FF2B5EF4-FFF2-40B4-BE49-F238E27FC236}">
                  <a16:creationId xmlns:a16="http://schemas.microsoft.com/office/drawing/2014/main" id="{F3566F7F-0245-29C4-B408-5FA2142513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1840" y="2358646"/>
              <a:ext cx="10448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09" name="Line 2152">
              <a:extLst>
                <a:ext uri="{FF2B5EF4-FFF2-40B4-BE49-F238E27FC236}">
                  <a16:creationId xmlns:a16="http://schemas.microsoft.com/office/drawing/2014/main" id="{A045D08F-9253-0C56-6F66-F3C1D89536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5272" y="2358646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0" name="Line 2153">
              <a:extLst>
                <a:ext uri="{FF2B5EF4-FFF2-40B4-BE49-F238E27FC236}">
                  <a16:creationId xmlns:a16="http://schemas.microsoft.com/office/drawing/2014/main" id="{8FBD8B0A-A01C-223A-690A-FDE1E369B3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01840" y="2355661"/>
              <a:ext cx="4478" cy="5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1" name="Line 2154">
              <a:extLst>
                <a:ext uri="{FF2B5EF4-FFF2-40B4-BE49-F238E27FC236}">
                  <a16:creationId xmlns:a16="http://schemas.microsoft.com/office/drawing/2014/main" id="{C7302D85-846D-1F69-E409-2330F223F2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5870" y="2358646"/>
              <a:ext cx="2985" cy="74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2" name="Line 2155">
              <a:extLst>
                <a:ext uri="{FF2B5EF4-FFF2-40B4-BE49-F238E27FC236}">
                  <a16:creationId xmlns:a16="http://schemas.microsoft.com/office/drawing/2014/main" id="{DD33D6A8-538C-5AAE-E120-110BFA3AD1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4232" y="2389992"/>
              <a:ext cx="26864" cy="2686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3" name="Line 2156">
              <a:extLst>
                <a:ext uri="{FF2B5EF4-FFF2-40B4-BE49-F238E27FC236}">
                  <a16:creationId xmlns:a16="http://schemas.microsoft.com/office/drawing/2014/main" id="{7B4370C2-32FC-E505-4596-C8AE255450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7217" y="2387007"/>
              <a:ext cx="26864" cy="2686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4" name="Line 2157">
              <a:extLst>
                <a:ext uri="{FF2B5EF4-FFF2-40B4-BE49-F238E27FC236}">
                  <a16:creationId xmlns:a16="http://schemas.microsoft.com/office/drawing/2014/main" id="{27707DD4-3E26-CB26-DD9E-392C9A24B5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7217" y="2387007"/>
              <a:ext cx="26864" cy="2686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5" name="Line 2158">
              <a:extLst>
                <a:ext uri="{FF2B5EF4-FFF2-40B4-BE49-F238E27FC236}">
                  <a16:creationId xmlns:a16="http://schemas.microsoft.com/office/drawing/2014/main" id="{C4C2C1C5-2936-5BB2-85E8-9A51AC8D5E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4232" y="2389992"/>
              <a:ext cx="26864" cy="2686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6" name="Line 2159">
              <a:extLst>
                <a:ext uri="{FF2B5EF4-FFF2-40B4-BE49-F238E27FC236}">
                  <a16:creationId xmlns:a16="http://schemas.microsoft.com/office/drawing/2014/main" id="{FE17F2CC-C450-F74A-B861-C5960C8704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24232" y="2387007"/>
              <a:ext cx="298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7" name="Line 2160">
              <a:extLst>
                <a:ext uri="{FF2B5EF4-FFF2-40B4-BE49-F238E27FC236}">
                  <a16:creationId xmlns:a16="http://schemas.microsoft.com/office/drawing/2014/main" id="{4F63F137-D3CA-5CDB-6741-1C505491F2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51096" y="2416860"/>
              <a:ext cx="2985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8" name="Freeform 2161">
              <a:extLst>
                <a:ext uri="{FF2B5EF4-FFF2-40B4-BE49-F238E27FC236}">
                  <a16:creationId xmlns:a16="http://schemas.microsoft.com/office/drawing/2014/main" id="{ABAFDB4E-4D7A-6D64-307B-42105C9A7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096" y="2421338"/>
              <a:ext cx="2985" cy="2985"/>
            </a:xfrm>
            <a:custGeom>
              <a:avLst/>
              <a:gdLst>
                <a:gd name="T0" fmla="*/ 2147483647 w 2"/>
                <a:gd name="T1" fmla="*/ 2147483647 h 2"/>
                <a:gd name="T2" fmla="*/ 0 w 2"/>
                <a:gd name="T3" fmla="*/ 2147483647 h 2"/>
                <a:gd name="T4" fmla="*/ 2147483647 w 2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19" name="Line 2162">
              <a:extLst>
                <a:ext uri="{FF2B5EF4-FFF2-40B4-BE49-F238E27FC236}">
                  <a16:creationId xmlns:a16="http://schemas.microsoft.com/office/drawing/2014/main" id="{10591199-1374-28DB-B719-EA5A02F5DB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54081" y="2424323"/>
              <a:ext cx="0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0" name="Line 2163">
              <a:extLst>
                <a:ext uri="{FF2B5EF4-FFF2-40B4-BE49-F238E27FC236}">
                  <a16:creationId xmlns:a16="http://schemas.microsoft.com/office/drawing/2014/main" id="{3E560259-19EB-0E41-C604-0C4B88F717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77942" y="2473581"/>
              <a:ext cx="10596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1" name="Freeform 2164">
              <a:extLst>
                <a:ext uri="{FF2B5EF4-FFF2-40B4-BE49-F238E27FC236}">
                  <a16:creationId xmlns:a16="http://schemas.microsoft.com/office/drawing/2014/main" id="{7AFF12F8-3D50-9079-BD3E-D2E2171DF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2985" cy="8956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2" name="Freeform 2165">
              <a:extLst>
                <a:ext uri="{FF2B5EF4-FFF2-40B4-BE49-F238E27FC236}">
                  <a16:creationId xmlns:a16="http://schemas.microsoft.com/office/drawing/2014/main" id="{49DAB9D6-D4EF-F50E-790D-F24A23CD4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2985" cy="8956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3" name="Freeform 2166">
              <a:extLst>
                <a:ext uri="{FF2B5EF4-FFF2-40B4-BE49-F238E27FC236}">
                  <a16:creationId xmlns:a16="http://schemas.microsoft.com/office/drawing/2014/main" id="{4669A31D-E31A-08A8-ED68-CD4697461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7463" cy="746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4" name="Freeform 2167">
              <a:extLst>
                <a:ext uri="{FF2B5EF4-FFF2-40B4-BE49-F238E27FC236}">
                  <a16:creationId xmlns:a16="http://schemas.microsoft.com/office/drawing/2014/main" id="{868A5EC8-A889-4BD2-9486-5C131A96A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7463" cy="746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5" name="Freeform 2168">
              <a:extLst>
                <a:ext uri="{FF2B5EF4-FFF2-40B4-BE49-F238E27FC236}">
                  <a16:creationId xmlns:a16="http://schemas.microsoft.com/office/drawing/2014/main" id="{67A792BE-36C7-8174-A4C4-1514A8E9F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7463" cy="746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6" name="Freeform 2169">
              <a:extLst>
                <a:ext uri="{FF2B5EF4-FFF2-40B4-BE49-F238E27FC236}">
                  <a16:creationId xmlns:a16="http://schemas.microsoft.com/office/drawing/2014/main" id="{D4CA9960-52E8-A6A1-DC76-3B8977E0F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7463" cy="746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7" name="Freeform 2170">
              <a:extLst>
                <a:ext uri="{FF2B5EF4-FFF2-40B4-BE49-F238E27FC236}">
                  <a16:creationId xmlns:a16="http://schemas.microsoft.com/office/drawing/2014/main" id="{9A3255AD-BB66-AF1B-1174-881E923DE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8" name="Freeform 2171">
              <a:extLst>
                <a:ext uri="{FF2B5EF4-FFF2-40B4-BE49-F238E27FC236}">
                  <a16:creationId xmlns:a16="http://schemas.microsoft.com/office/drawing/2014/main" id="{7D231E86-3B51-E58F-347F-B99BB077B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3581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29" name="Freeform 2172">
              <a:extLst>
                <a:ext uri="{FF2B5EF4-FFF2-40B4-BE49-F238E27FC236}">
                  <a16:creationId xmlns:a16="http://schemas.microsoft.com/office/drawing/2014/main" id="{6E900FA4-DF17-134D-FC91-DB44A88FA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0596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0" name="Freeform 2173">
              <a:extLst>
                <a:ext uri="{FF2B5EF4-FFF2-40B4-BE49-F238E27FC236}">
                  <a16:creationId xmlns:a16="http://schemas.microsoft.com/office/drawing/2014/main" id="{7CBF98F4-CEFB-D81A-E83C-359349770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70596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1" name="Freeform 2174">
              <a:extLst>
                <a:ext uri="{FF2B5EF4-FFF2-40B4-BE49-F238E27FC236}">
                  <a16:creationId xmlns:a16="http://schemas.microsoft.com/office/drawing/2014/main" id="{5F40CBF4-CA4A-91EE-D9E1-D9A915CEE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67611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2" name="Freeform 2175">
              <a:extLst>
                <a:ext uri="{FF2B5EF4-FFF2-40B4-BE49-F238E27FC236}">
                  <a16:creationId xmlns:a16="http://schemas.microsoft.com/office/drawing/2014/main" id="{C4D0F1E4-1159-2DB2-4567-9C204C0A4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67611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3" name="Freeform 2176">
              <a:extLst>
                <a:ext uri="{FF2B5EF4-FFF2-40B4-BE49-F238E27FC236}">
                  <a16:creationId xmlns:a16="http://schemas.microsoft.com/office/drawing/2014/main" id="{63592B56-1A90-DA92-DA15-9DFBC9612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63132"/>
              <a:ext cx="7463" cy="10449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4" name="Freeform 2177">
              <a:extLst>
                <a:ext uri="{FF2B5EF4-FFF2-40B4-BE49-F238E27FC236}">
                  <a16:creationId xmlns:a16="http://schemas.microsoft.com/office/drawing/2014/main" id="{0E517D06-A0AD-1475-A068-1150C4B86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63132"/>
              <a:ext cx="7463" cy="10449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5" name="Freeform 2178">
              <a:extLst>
                <a:ext uri="{FF2B5EF4-FFF2-40B4-BE49-F238E27FC236}">
                  <a16:creationId xmlns:a16="http://schemas.microsoft.com/office/drawing/2014/main" id="{D9230E22-AEAC-C7D4-F651-477DA0CA6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63132"/>
              <a:ext cx="2985" cy="10449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6" name="Freeform 2179">
              <a:extLst>
                <a:ext uri="{FF2B5EF4-FFF2-40B4-BE49-F238E27FC236}">
                  <a16:creationId xmlns:a16="http://schemas.microsoft.com/office/drawing/2014/main" id="{C2D7FDD3-7822-1A74-4BF3-85486A18D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2463132"/>
              <a:ext cx="2985" cy="10449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7" name="Freeform 2180">
              <a:extLst>
                <a:ext uri="{FF2B5EF4-FFF2-40B4-BE49-F238E27FC236}">
                  <a16:creationId xmlns:a16="http://schemas.microsoft.com/office/drawing/2014/main" id="{128B4237-3B75-7D96-2A5C-A1CE8E9DA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2463132"/>
              <a:ext cx="4477" cy="10449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8" name="Freeform 2181">
              <a:extLst>
                <a:ext uri="{FF2B5EF4-FFF2-40B4-BE49-F238E27FC236}">
                  <a16:creationId xmlns:a16="http://schemas.microsoft.com/office/drawing/2014/main" id="{F98D8C85-40EE-A1E2-9E58-9BAF2CD7C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2463132"/>
              <a:ext cx="4477" cy="10449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39" name="Freeform 2182">
              <a:extLst>
                <a:ext uri="{FF2B5EF4-FFF2-40B4-BE49-F238E27FC236}">
                  <a16:creationId xmlns:a16="http://schemas.microsoft.com/office/drawing/2014/main" id="{CB59E138-181A-D6F1-17F5-7F12D588C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63132"/>
              <a:ext cx="7462" cy="10449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3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0" name="Freeform 2183">
              <a:extLst>
                <a:ext uri="{FF2B5EF4-FFF2-40B4-BE49-F238E27FC236}">
                  <a16:creationId xmlns:a16="http://schemas.microsoft.com/office/drawing/2014/main" id="{8836D412-6F72-8250-63DA-99B2EF1AC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63132"/>
              <a:ext cx="7462" cy="10449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3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1" name="Freeform 2184">
              <a:extLst>
                <a:ext uri="{FF2B5EF4-FFF2-40B4-BE49-F238E27FC236}">
                  <a16:creationId xmlns:a16="http://schemas.microsoft.com/office/drawing/2014/main" id="{63DE8BA5-C697-512B-CEF8-D7A2F34CC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67611"/>
              <a:ext cx="7462" cy="597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2" name="Freeform 2185">
              <a:extLst>
                <a:ext uri="{FF2B5EF4-FFF2-40B4-BE49-F238E27FC236}">
                  <a16:creationId xmlns:a16="http://schemas.microsoft.com/office/drawing/2014/main" id="{480AAA6D-5450-580B-CB69-BCD0B67BA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67611"/>
              <a:ext cx="7462" cy="597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3" name="Freeform 2186">
              <a:extLst>
                <a:ext uri="{FF2B5EF4-FFF2-40B4-BE49-F238E27FC236}">
                  <a16:creationId xmlns:a16="http://schemas.microsoft.com/office/drawing/2014/main" id="{80D95D8F-1E68-B43D-FA57-085F11157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0596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4" name="Freeform 2187">
              <a:extLst>
                <a:ext uri="{FF2B5EF4-FFF2-40B4-BE49-F238E27FC236}">
                  <a16:creationId xmlns:a16="http://schemas.microsoft.com/office/drawing/2014/main" id="{84C1EAFD-6329-422C-A9CC-B234FC866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0596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5" name="Freeform 2188">
              <a:extLst>
                <a:ext uri="{FF2B5EF4-FFF2-40B4-BE49-F238E27FC236}">
                  <a16:creationId xmlns:a16="http://schemas.microsoft.com/office/drawing/2014/main" id="{41CB173D-08CB-D8AB-359C-19CC49C79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3581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6" name="Freeform 2189">
              <a:extLst>
                <a:ext uri="{FF2B5EF4-FFF2-40B4-BE49-F238E27FC236}">
                  <a16:creationId xmlns:a16="http://schemas.microsoft.com/office/drawing/2014/main" id="{F65B49FA-0061-D570-E227-616DAF14D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3581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7" name="Freeform 2190">
              <a:extLst>
                <a:ext uri="{FF2B5EF4-FFF2-40B4-BE49-F238E27FC236}">
                  <a16:creationId xmlns:a16="http://schemas.microsoft.com/office/drawing/2014/main" id="{3B80B75E-1D14-1300-14A9-EF40DC19B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3581"/>
              <a:ext cx="7462" cy="7463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8" name="Freeform 2191">
              <a:extLst>
                <a:ext uri="{FF2B5EF4-FFF2-40B4-BE49-F238E27FC236}">
                  <a16:creationId xmlns:a16="http://schemas.microsoft.com/office/drawing/2014/main" id="{B88CAEA1-E879-8ABA-9C00-025E2AA5C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3581"/>
              <a:ext cx="7462" cy="7463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49" name="Freeform 2192">
              <a:extLst>
                <a:ext uri="{FF2B5EF4-FFF2-40B4-BE49-F238E27FC236}">
                  <a16:creationId xmlns:a16="http://schemas.microsoft.com/office/drawing/2014/main" id="{D6AE644C-9BC4-4AA2-E711-09E6778EF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3581"/>
              <a:ext cx="7462" cy="7463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0" name="Freeform 2193">
              <a:extLst>
                <a:ext uri="{FF2B5EF4-FFF2-40B4-BE49-F238E27FC236}">
                  <a16:creationId xmlns:a16="http://schemas.microsoft.com/office/drawing/2014/main" id="{BCD7FB46-2C0E-B778-CE4D-0C405E9EE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2473581"/>
              <a:ext cx="7462" cy="7463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1" name="Freeform 2194">
              <a:extLst>
                <a:ext uri="{FF2B5EF4-FFF2-40B4-BE49-F238E27FC236}">
                  <a16:creationId xmlns:a16="http://schemas.microsoft.com/office/drawing/2014/main" id="{C5830AA7-E34F-4ECD-FB9D-1CFDE1948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2473581"/>
              <a:ext cx="4477" cy="8956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2" name="Freeform 2195">
              <a:extLst>
                <a:ext uri="{FF2B5EF4-FFF2-40B4-BE49-F238E27FC236}">
                  <a16:creationId xmlns:a16="http://schemas.microsoft.com/office/drawing/2014/main" id="{E93EA7E8-8DD1-1FA8-C66E-CD69706CB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2473581"/>
              <a:ext cx="4477" cy="8956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3" name="Line 2196">
              <a:extLst>
                <a:ext uri="{FF2B5EF4-FFF2-40B4-BE49-F238E27FC236}">
                  <a16:creationId xmlns:a16="http://schemas.microsoft.com/office/drawing/2014/main" id="{3794E048-74B7-163A-72DF-2895B1EDAD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77942" y="3118412"/>
              <a:ext cx="10596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4" name="Freeform 2197">
              <a:extLst>
                <a:ext uri="{FF2B5EF4-FFF2-40B4-BE49-F238E27FC236}">
                  <a16:creationId xmlns:a16="http://schemas.microsoft.com/office/drawing/2014/main" id="{44FB158F-BE3F-E498-5D4E-E22C84730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2985" cy="8956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5" name="Freeform 2198">
              <a:extLst>
                <a:ext uri="{FF2B5EF4-FFF2-40B4-BE49-F238E27FC236}">
                  <a16:creationId xmlns:a16="http://schemas.microsoft.com/office/drawing/2014/main" id="{D8844928-37DE-0454-91B9-7F4DF1809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2985" cy="8956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6" name="Freeform 2199">
              <a:extLst>
                <a:ext uri="{FF2B5EF4-FFF2-40B4-BE49-F238E27FC236}">
                  <a16:creationId xmlns:a16="http://schemas.microsoft.com/office/drawing/2014/main" id="{C963A860-C46C-BE55-B092-F2E7A029F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7463" cy="5971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7" name="Freeform 2200">
              <a:extLst>
                <a:ext uri="{FF2B5EF4-FFF2-40B4-BE49-F238E27FC236}">
                  <a16:creationId xmlns:a16="http://schemas.microsoft.com/office/drawing/2014/main" id="{1A922668-40E0-372D-3C1A-2063DE232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7463" cy="5971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8" name="Freeform 2201">
              <a:extLst>
                <a:ext uri="{FF2B5EF4-FFF2-40B4-BE49-F238E27FC236}">
                  <a16:creationId xmlns:a16="http://schemas.microsoft.com/office/drawing/2014/main" id="{011E6E0F-C299-FEDB-8D93-414ED6696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7463" cy="5971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59" name="Freeform 2202">
              <a:extLst>
                <a:ext uri="{FF2B5EF4-FFF2-40B4-BE49-F238E27FC236}">
                  <a16:creationId xmlns:a16="http://schemas.microsoft.com/office/drawing/2014/main" id="{48392B41-F838-79C2-6712-ABE3645E7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7463" cy="5971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0" name="Freeform 2203">
              <a:extLst>
                <a:ext uri="{FF2B5EF4-FFF2-40B4-BE49-F238E27FC236}">
                  <a16:creationId xmlns:a16="http://schemas.microsoft.com/office/drawing/2014/main" id="{5EFE3FA4-049F-6671-702E-1903B4CF7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1" name="Freeform 2204">
              <a:extLst>
                <a:ext uri="{FF2B5EF4-FFF2-40B4-BE49-F238E27FC236}">
                  <a16:creationId xmlns:a16="http://schemas.microsoft.com/office/drawing/2014/main" id="{26ABF557-4A4E-D72E-6A61-1A0EC8276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8412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2" name="Freeform 2205">
              <a:extLst>
                <a:ext uri="{FF2B5EF4-FFF2-40B4-BE49-F238E27FC236}">
                  <a16:creationId xmlns:a16="http://schemas.microsoft.com/office/drawing/2014/main" id="{CD4B0A81-B376-3023-170E-519AEE587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5427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3" name="Freeform 2206">
              <a:extLst>
                <a:ext uri="{FF2B5EF4-FFF2-40B4-BE49-F238E27FC236}">
                  <a16:creationId xmlns:a16="http://schemas.microsoft.com/office/drawing/2014/main" id="{F78D0BDE-5F86-6179-C34F-405402967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5427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4" name="Freeform 2207">
              <a:extLst>
                <a:ext uri="{FF2B5EF4-FFF2-40B4-BE49-F238E27FC236}">
                  <a16:creationId xmlns:a16="http://schemas.microsoft.com/office/drawing/2014/main" id="{BCB558AB-CA13-6F13-4E85-61B2EDC85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2441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5" name="Freeform 2208">
              <a:extLst>
                <a:ext uri="{FF2B5EF4-FFF2-40B4-BE49-F238E27FC236}">
                  <a16:creationId xmlns:a16="http://schemas.microsoft.com/office/drawing/2014/main" id="{DFADDBBA-1C48-5E81-47A7-C77E702C7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12441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6" name="Freeform 2209">
              <a:extLst>
                <a:ext uri="{FF2B5EF4-FFF2-40B4-BE49-F238E27FC236}">
                  <a16:creationId xmlns:a16="http://schemas.microsoft.com/office/drawing/2014/main" id="{794F90D0-974E-2972-48C7-CDE0B2BDA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09456"/>
              <a:ext cx="7463" cy="8956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0 h 6"/>
                <a:gd name="T4" fmla="*/ 0 w 5"/>
                <a:gd name="T5" fmla="*/ 2147483647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7" name="Freeform 2210">
              <a:extLst>
                <a:ext uri="{FF2B5EF4-FFF2-40B4-BE49-F238E27FC236}">
                  <a16:creationId xmlns:a16="http://schemas.microsoft.com/office/drawing/2014/main" id="{ADA3F0A3-32A1-A241-ECAA-64456FB4C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09456"/>
              <a:ext cx="7463" cy="8956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0 h 6"/>
                <a:gd name="T4" fmla="*/ 0 w 5"/>
                <a:gd name="T5" fmla="*/ 2147483647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8" name="Freeform 2211">
              <a:extLst>
                <a:ext uri="{FF2B5EF4-FFF2-40B4-BE49-F238E27FC236}">
                  <a16:creationId xmlns:a16="http://schemas.microsoft.com/office/drawing/2014/main" id="{2BE73A75-20BC-6F9C-09CD-CCCADB8F3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09456"/>
              <a:ext cx="2985" cy="8956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0 h 6"/>
                <a:gd name="T4" fmla="*/ 0 w 2"/>
                <a:gd name="T5" fmla="*/ 2147483647 h 6"/>
                <a:gd name="T6" fmla="*/ 2147483647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69" name="Freeform 2212">
              <a:extLst>
                <a:ext uri="{FF2B5EF4-FFF2-40B4-BE49-F238E27FC236}">
                  <a16:creationId xmlns:a16="http://schemas.microsoft.com/office/drawing/2014/main" id="{F0D4CF80-5FF7-4DC1-3858-C6A77FDC5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109456"/>
              <a:ext cx="2985" cy="8956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0 h 6"/>
                <a:gd name="T4" fmla="*/ 0 w 2"/>
                <a:gd name="T5" fmla="*/ 2147483647 h 6"/>
                <a:gd name="T6" fmla="*/ 2147483647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0" name="Freeform 2213">
              <a:extLst>
                <a:ext uri="{FF2B5EF4-FFF2-40B4-BE49-F238E27FC236}">
                  <a16:creationId xmlns:a16="http://schemas.microsoft.com/office/drawing/2014/main" id="{F2221207-111E-459C-91E9-896BFA1BD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109456"/>
              <a:ext cx="4477" cy="8956"/>
            </a:xfrm>
            <a:custGeom>
              <a:avLst/>
              <a:gdLst>
                <a:gd name="T0" fmla="*/ 2147483647 w 4"/>
                <a:gd name="T1" fmla="*/ 0 h 6"/>
                <a:gd name="T2" fmla="*/ 0 w 4"/>
                <a:gd name="T3" fmla="*/ 0 h 6"/>
                <a:gd name="T4" fmla="*/ 2147483647 w 4"/>
                <a:gd name="T5" fmla="*/ 2147483647 h 6"/>
                <a:gd name="T6" fmla="*/ 2147483647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1" name="Freeform 2214">
              <a:extLst>
                <a:ext uri="{FF2B5EF4-FFF2-40B4-BE49-F238E27FC236}">
                  <a16:creationId xmlns:a16="http://schemas.microsoft.com/office/drawing/2014/main" id="{EFADE0A2-4F7E-AD2F-40DC-C7B1F578C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109456"/>
              <a:ext cx="4477" cy="8956"/>
            </a:xfrm>
            <a:custGeom>
              <a:avLst/>
              <a:gdLst>
                <a:gd name="T0" fmla="*/ 2147483647 w 4"/>
                <a:gd name="T1" fmla="*/ 0 h 6"/>
                <a:gd name="T2" fmla="*/ 0 w 4"/>
                <a:gd name="T3" fmla="*/ 0 h 6"/>
                <a:gd name="T4" fmla="*/ 2147483647 w 4"/>
                <a:gd name="T5" fmla="*/ 2147483647 h 6"/>
                <a:gd name="T6" fmla="*/ 2147483647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2" name="Freeform 2216">
              <a:extLst>
                <a:ext uri="{FF2B5EF4-FFF2-40B4-BE49-F238E27FC236}">
                  <a16:creationId xmlns:a16="http://schemas.microsoft.com/office/drawing/2014/main" id="{45AC8141-446B-998C-0074-F9BF2D859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09456"/>
              <a:ext cx="7462" cy="8956"/>
            </a:xfrm>
            <a:custGeom>
              <a:avLst/>
              <a:gdLst>
                <a:gd name="T0" fmla="*/ 2147483647 w 6"/>
                <a:gd name="T1" fmla="*/ 0 h 6"/>
                <a:gd name="T2" fmla="*/ 0 w 6"/>
                <a:gd name="T3" fmla="*/ 2147483647 h 6"/>
                <a:gd name="T4" fmla="*/ 2147483647 w 6"/>
                <a:gd name="T5" fmla="*/ 2147483647 h 6"/>
                <a:gd name="T6" fmla="*/ 2147483647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6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3" name="Freeform 2217">
              <a:extLst>
                <a:ext uri="{FF2B5EF4-FFF2-40B4-BE49-F238E27FC236}">
                  <a16:creationId xmlns:a16="http://schemas.microsoft.com/office/drawing/2014/main" id="{3CF08E21-1613-0DF4-2D73-4B51C93D2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09456"/>
              <a:ext cx="7462" cy="8956"/>
            </a:xfrm>
            <a:custGeom>
              <a:avLst/>
              <a:gdLst>
                <a:gd name="T0" fmla="*/ 2147483647 w 6"/>
                <a:gd name="T1" fmla="*/ 0 h 6"/>
                <a:gd name="T2" fmla="*/ 0 w 6"/>
                <a:gd name="T3" fmla="*/ 2147483647 h 6"/>
                <a:gd name="T4" fmla="*/ 2147483647 w 6"/>
                <a:gd name="T5" fmla="*/ 2147483647 h 6"/>
                <a:gd name="T6" fmla="*/ 2147483647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6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4" name="Freeform 2218">
              <a:extLst>
                <a:ext uri="{FF2B5EF4-FFF2-40B4-BE49-F238E27FC236}">
                  <a16:creationId xmlns:a16="http://schemas.microsoft.com/office/drawing/2014/main" id="{53E6EFA1-5611-7568-EE38-6F9FB5574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2441"/>
              <a:ext cx="7462" cy="597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5" name="Freeform 2219">
              <a:extLst>
                <a:ext uri="{FF2B5EF4-FFF2-40B4-BE49-F238E27FC236}">
                  <a16:creationId xmlns:a16="http://schemas.microsoft.com/office/drawing/2014/main" id="{1DBF4032-E577-EF4B-B968-1BF80D045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2441"/>
              <a:ext cx="7462" cy="597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6" name="Freeform 2220">
              <a:extLst>
                <a:ext uri="{FF2B5EF4-FFF2-40B4-BE49-F238E27FC236}">
                  <a16:creationId xmlns:a16="http://schemas.microsoft.com/office/drawing/2014/main" id="{E8C28616-8DF3-E441-B61C-6CAA85C00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5427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7" name="Freeform 2221">
              <a:extLst>
                <a:ext uri="{FF2B5EF4-FFF2-40B4-BE49-F238E27FC236}">
                  <a16:creationId xmlns:a16="http://schemas.microsoft.com/office/drawing/2014/main" id="{AB1A8805-AA06-744B-1895-D2C4B3F07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5427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8" name="Freeform 2222">
              <a:extLst>
                <a:ext uri="{FF2B5EF4-FFF2-40B4-BE49-F238E27FC236}">
                  <a16:creationId xmlns:a16="http://schemas.microsoft.com/office/drawing/2014/main" id="{C3D7CC69-D6DB-33CB-EB12-C4476328C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8412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79" name="Freeform 2223">
              <a:extLst>
                <a:ext uri="{FF2B5EF4-FFF2-40B4-BE49-F238E27FC236}">
                  <a16:creationId xmlns:a16="http://schemas.microsoft.com/office/drawing/2014/main" id="{55DDC85B-6BBB-BB76-EA0D-D686F6360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8412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0" name="Freeform 2224">
              <a:extLst>
                <a:ext uri="{FF2B5EF4-FFF2-40B4-BE49-F238E27FC236}">
                  <a16:creationId xmlns:a16="http://schemas.microsoft.com/office/drawing/2014/main" id="{AEADA395-4F6E-867B-E56C-CA695A7B4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8412"/>
              <a:ext cx="7462" cy="5971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1" name="Freeform 2225">
              <a:extLst>
                <a:ext uri="{FF2B5EF4-FFF2-40B4-BE49-F238E27FC236}">
                  <a16:creationId xmlns:a16="http://schemas.microsoft.com/office/drawing/2014/main" id="{229F0681-77E0-5A0A-DB80-1AD160A46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8412"/>
              <a:ext cx="7462" cy="5971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2" name="Freeform 2226">
              <a:extLst>
                <a:ext uri="{FF2B5EF4-FFF2-40B4-BE49-F238E27FC236}">
                  <a16:creationId xmlns:a16="http://schemas.microsoft.com/office/drawing/2014/main" id="{463ADEB3-CE9E-AB83-1ECF-CC1C1C7FE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8412"/>
              <a:ext cx="7462" cy="5971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3" name="Freeform 2227">
              <a:extLst>
                <a:ext uri="{FF2B5EF4-FFF2-40B4-BE49-F238E27FC236}">
                  <a16:creationId xmlns:a16="http://schemas.microsoft.com/office/drawing/2014/main" id="{A886D590-4D96-04D3-EC42-30B79C086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118412"/>
              <a:ext cx="7462" cy="5971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4" name="Freeform 2228">
              <a:extLst>
                <a:ext uri="{FF2B5EF4-FFF2-40B4-BE49-F238E27FC236}">
                  <a16:creationId xmlns:a16="http://schemas.microsoft.com/office/drawing/2014/main" id="{86989560-5924-3DE3-6F3D-3504E6876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118412"/>
              <a:ext cx="4477" cy="8956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5" name="Freeform 2229">
              <a:extLst>
                <a:ext uri="{FF2B5EF4-FFF2-40B4-BE49-F238E27FC236}">
                  <a16:creationId xmlns:a16="http://schemas.microsoft.com/office/drawing/2014/main" id="{176937C3-FACB-3262-3CB9-F87534AD7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118412"/>
              <a:ext cx="4477" cy="8956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6" name="Line 2230">
              <a:extLst>
                <a:ext uri="{FF2B5EF4-FFF2-40B4-BE49-F238E27FC236}">
                  <a16:creationId xmlns:a16="http://schemas.microsoft.com/office/drawing/2014/main" id="{3B73C855-265E-C93B-E77F-022FB2B8BC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77942" y="3740852"/>
              <a:ext cx="10596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7" name="Freeform 2231">
              <a:extLst>
                <a:ext uri="{FF2B5EF4-FFF2-40B4-BE49-F238E27FC236}">
                  <a16:creationId xmlns:a16="http://schemas.microsoft.com/office/drawing/2014/main" id="{8E1839B2-7738-0896-8399-B47F20004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2985" cy="8956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8" name="Freeform 2232">
              <a:extLst>
                <a:ext uri="{FF2B5EF4-FFF2-40B4-BE49-F238E27FC236}">
                  <a16:creationId xmlns:a16="http://schemas.microsoft.com/office/drawing/2014/main" id="{AF3E45F2-5F78-8FA1-F365-1DF3011E4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2985" cy="8956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9" name="Freeform 2233">
              <a:extLst>
                <a:ext uri="{FF2B5EF4-FFF2-40B4-BE49-F238E27FC236}">
                  <a16:creationId xmlns:a16="http://schemas.microsoft.com/office/drawing/2014/main" id="{E8776A97-9A0F-F9F2-D21C-CA5C9A033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7463" cy="8956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0" name="Freeform 2234">
              <a:extLst>
                <a:ext uri="{FF2B5EF4-FFF2-40B4-BE49-F238E27FC236}">
                  <a16:creationId xmlns:a16="http://schemas.microsoft.com/office/drawing/2014/main" id="{9A0B52BE-4CD4-D67A-7E75-7DEEE4927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7463" cy="8956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1" name="Freeform 2235">
              <a:extLst>
                <a:ext uri="{FF2B5EF4-FFF2-40B4-BE49-F238E27FC236}">
                  <a16:creationId xmlns:a16="http://schemas.microsoft.com/office/drawing/2014/main" id="{9C2C39D1-CC83-9FCD-4715-5E3D80E48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2" name="Freeform 2236">
              <a:extLst>
                <a:ext uri="{FF2B5EF4-FFF2-40B4-BE49-F238E27FC236}">
                  <a16:creationId xmlns:a16="http://schemas.microsoft.com/office/drawing/2014/main" id="{B67E7547-7B8E-4612-1BE3-B6BEA8BB9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3" name="Freeform 2237">
              <a:extLst>
                <a:ext uri="{FF2B5EF4-FFF2-40B4-BE49-F238E27FC236}">
                  <a16:creationId xmlns:a16="http://schemas.microsoft.com/office/drawing/2014/main" id="{D3090A27-0A0C-05C9-C8EE-254D04203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4" name="Freeform 2238">
              <a:extLst>
                <a:ext uri="{FF2B5EF4-FFF2-40B4-BE49-F238E27FC236}">
                  <a16:creationId xmlns:a16="http://schemas.microsoft.com/office/drawing/2014/main" id="{3B96FD62-94E5-4B6F-61C3-2019A6005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40852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5" name="Freeform 2239">
              <a:extLst>
                <a:ext uri="{FF2B5EF4-FFF2-40B4-BE49-F238E27FC236}">
                  <a16:creationId xmlns:a16="http://schemas.microsoft.com/office/drawing/2014/main" id="{5134F133-1591-20AF-15CA-8C4A3DB22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7867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6" name="Freeform 2240">
              <a:extLst>
                <a:ext uri="{FF2B5EF4-FFF2-40B4-BE49-F238E27FC236}">
                  <a16:creationId xmlns:a16="http://schemas.microsoft.com/office/drawing/2014/main" id="{DEC90280-4018-9975-A7C6-7909CF664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7867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7" name="Freeform 2241">
              <a:extLst>
                <a:ext uri="{FF2B5EF4-FFF2-40B4-BE49-F238E27FC236}">
                  <a16:creationId xmlns:a16="http://schemas.microsoft.com/office/drawing/2014/main" id="{A0D8314D-9D35-A9FC-E687-2EBCDDE28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4881"/>
              <a:ext cx="7463" cy="5971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8" name="Freeform 2242">
              <a:extLst>
                <a:ext uri="{FF2B5EF4-FFF2-40B4-BE49-F238E27FC236}">
                  <a16:creationId xmlns:a16="http://schemas.microsoft.com/office/drawing/2014/main" id="{AFB0F37A-3059-25DF-E192-533EA87B9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4881"/>
              <a:ext cx="7463" cy="5971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9" name="Freeform 2243">
              <a:extLst>
                <a:ext uri="{FF2B5EF4-FFF2-40B4-BE49-F238E27FC236}">
                  <a16:creationId xmlns:a16="http://schemas.microsoft.com/office/drawing/2014/main" id="{8AFC2BB5-819A-7708-BC22-C8500950F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4881"/>
              <a:ext cx="7463" cy="5971"/>
            </a:xfrm>
            <a:custGeom>
              <a:avLst/>
              <a:gdLst>
                <a:gd name="T0" fmla="*/ 2147483647 w 5"/>
                <a:gd name="T1" fmla="*/ 0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0" name="Freeform 2244">
              <a:extLst>
                <a:ext uri="{FF2B5EF4-FFF2-40B4-BE49-F238E27FC236}">
                  <a16:creationId xmlns:a16="http://schemas.microsoft.com/office/drawing/2014/main" id="{332A201B-534A-4750-6EA7-8E7C93E73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4881"/>
              <a:ext cx="7463" cy="5971"/>
            </a:xfrm>
            <a:custGeom>
              <a:avLst/>
              <a:gdLst>
                <a:gd name="T0" fmla="*/ 2147483647 w 5"/>
                <a:gd name="T1" fmla="*/ 0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1" name="Freeform 2245">
              <a:extLst>
                <a:ext uri="{FF2B5EF4-FFF2-40B4-BE49-F238E27FC236}">
                  <a16:creationId xmlns:a16="http://schemas.microsoft.com/office/drawing/2014/main" id="{E9CB38FA-6831-02FC-1983-7CA741791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1896"/>
              <a:ext cx="2985" cy="8956"/>
            </a:xfrm>
            <a:custGeom>
              <a:avLst/>
              <a:gdLst>
                <a:gd name="T0" fmla="*/ 2147483647 w 2"/>
                <a:gd name="T1" fmla="*/ 2147483647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2" name="Freeform 2246">
              <a:extLst>
                <a:ext uri="{FF2B5EF4-FFF2-40B4-BE49-F238E27FC236}">
                  <a16:creationId xmlns:a16="http://schemas.microsoft.com/office/drawing/2014/main" id="{9B640A79-B8E9-6C20-F751-979EFBCB8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3731896"/>
              <a:ext cx="2985" cy="8956"/>
            </a:xfrm>
            <a:custGeom>
              <a:avLst/>
              <a:gdLst>
                <a:gd name="T0" fmla="*/ 2147483647 w 2"/>
                <a:gd name="T1" fmla="*/ 2147483647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3" name="Freeform 2247">
              <a:extLst>
                <a:ext uri="{FF2B5EF4-FFF2-40B4-BE49-F238E27FC236}">
                  <a16:creationId xmlns:a16="http://schemas.microsoft.com/office/drawing/2014/main" id="{B06C222F-669D-61CD-1C2B-6CEADB32F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731896"/>
              <a:ext cx="4477" cy="895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2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4" name="Freeform 2248">
              <a:extLst>
                <a:ext uri="{FF2B5EF4-FFF2-40B4-BE49-F238E27FC236}">
                  <a16:creationId xmlns:a16="http://schemas.microsoft.com/office/drawing/2014/main" id="{7BFE3D12-CC72-4E0B-8C5F-ADA390078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731896"/>
              <a:ext cx="4477" cy="895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2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5" name="Freeform 2249">
              <a:extLst>
                <a:ext uri="{FF2B5EF4-FFF2-40B4-BE49-F238E27FC236}">
                  <a16:creationId xmlns:a16="http://schemas.microsoft.com/office/drawing/2014/main" id="{9F1DEB2F-2E46-7D65-C8FA-2DDD4EDE3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34881"/>
              <a:ext cx="7462" cy="5971"/>
            </a:xfrm>
            <a:custGeom>
              <a:avLst/>
              <a:gdLst>
                <a:gd name="T0" fmla="*/ 2147483647 w 6"/>
                <a:gd name="T1" fmla="*/ 0 h 5"/>
                <a:gd name="T2" fmla="*/ 0 w 6"/>
                <a:gd name="T3" fmla="*/ 0 h 5"/>
                <a:gd name="T4" fmla="*/ 2147483647 w 6"/>
                <a:gd name="T5" fmla="*/ 2147483647 h 5"/>
                <a:gd name="T6" fmla="*/ 2147483647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6" name="Freeform 2250">
              <a:extLst>
                <a:ext uri="{FF2B5EF4-FFF2-40B4-BE49-F238E27FC236}">
                  <a16:creationId xmlns:a16="http://schemas.microsoft.com/office/drawing/2014/main" id="{411B2E3D-CE16-083D-1FE0-D2626D130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34881"/>
              <a:ext cx="7462" cy="5971"/>
            </a:xfrm>
            <a:custGeom>
              <a:avLst/>
              <a:gdLst>
                <a:gd name="T0" fmla="*/ 2147483647 w 6"/>
                <a:gd name="T1" fmla="*/ 0 h 5"/>
                <a:gd name="T2" fmla="*/ 0 w 6"/>
                <a:gd name="T3" fmla="*/ 0 h 5"/>
                <a:gd name="T4" fmla="*/ 2147483647 w 6"/>
                <a:gd name="T5" fmla="*/ 2147483647 h 5"/>
                <a:gd name="T6" fmla="*/ 2147483647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7" name="Freeform 2251">
              <a:extLst>
                <a:ext uri="{FF2B5EF4-FFF2-40B4-BE49-F238E27FC236}">
                  <a16:creationId xmlns:a16="http://schemas.microsoft.com/office/drawing/2014/main" id="{2A50D5DA-8DB8-C04D-B1B3-A4C486C90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34881"/>
              <a:ext cx="7462" cy="5971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8" name="Freeform 2252">
              <a:extLst>
                <a:ext uri="{FF2B5EF4-FFF2-40B4-BE49-F238E27FC236}">
                  <a16:creationId xmlns:a16="http://schemas.microsoft.com/office/drawing/2014/main" id="{A4C6D19E-DA29-B458-E24A-2D330C2C8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34881"/>
              <a:ext cx="7462" cy="5971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9" name="Freeform 2253">
              <a:extLst>
                <a:ext uri="{FF2B5EF4-FFF2-40B4-BE49-F238E27FC236}">
                  <a16:creationId xmlns:a16="http://schemas.microsoft.com/office/drawing/2014/main" id="{2245BAB2-0AE1-3014-58EB-2E906F897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37867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0" name="Freeform 2254">
              <a:extLst>
                <a:ext uri="{FF2B5EF4-FFF2-40B4-BE49-F238E27FC236}">
                  <a16:creationId xmlns:a16="http://schemas.microsoft.com/office/drawing/2014/main" id="{76B5967A-8AF5-C428-A644-FD1288779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37867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1" name="Freeform 2255">
              <a:extLst>
                <a:ext uri="{FF2B5EF4-FFF2-40B4-BE49-F238E27FC236}">
                  <a16:creationId xmlns:a16="http://schemas.microsoft.com/office/drawing/2014/main" id="{73F84286-9F59-9A64-29DE-BD3A3E9B6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40852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2" name="Freeform 2256">
              <a:extLst>
                <a:ext uri="{FF2B5EF4-FFF2-40B4-BE49-F238E27FC236}">
                  <a16:creationId xmlns:a16="http://schemas.microsoft.com/office/drawing/2014/main" id="{C59F0E5C-A2F4-A532-FB1B-C3D7D7C91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40852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3" name="Freeform 2257">
              <a:extLst>
                <a:ext uri="{FF2B5EF4-FFF2-40B4-BE49-F238E27FC236}">
                  <a16:creationId xmlns:a16="http://schemas.microsoft.com/office/drawing/2014/main" id="{71E84D8F-EA94-02F4-4ACF-165E4904A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40852"/>
              <a:ext cx="7462" cy="5971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4" name="Freeform 2258">
              <a:extLst>
                <a:ext uri="{FF2B5EF4-FFF2-40B4-BE49-F238E27FC236}">
                  <a16:creationId xmlns:a16="http://schemas.microsoft.com/office/drawing/2014/main" id="{2A3752ED-CFBA-4EFF-5E0C-447F9C17A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40852"/>
              <a:ext cx="7462" cy="5971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5" name="Freeform 2259">
              <a:extLst>
                <a:ext uri="{FF2B5EF4-FFF2-40B4-BE49-F238E27FC236}">
                  <a16:creationId xmlns:a16="http://schemas.microsoft.com/office/drawing/2014/main" id="{015F54D2-6BFE-A07C-331D-28F6AABD8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40852"/>
              <a:ext cx="7462" cy="8956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6" name="Freeform 2260">
              <a:extLst>
                <a:ext uri="{FF2B5EF4-FFF2-40B4-BE49-F238E27FC236}">
                  <a16:creationId xmlns:a16="http://schemas.microsoft.com/office/drawing/2014/main" id="{B8387BB0-1FFD-7398-3232-36C7B4EAF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3740852"/>
              <a:ext cx="7462" cy="8956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7" name="Freeform 2261">
              <a:extLst>
                <a:ext uri="{FF2B5EF4-FFF2-40B4-BE49-F238E27FC236}">
                  <a16:creationId xmlns:a16="http://schemas.microsoft.com/office/drawing/2014/main" id="{5407BDFE-9B8A-0DC6-7C39-84B46451F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740852"/>
              <a:ext cx="4477" cy="8956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8" name="Freeform 2262">
              <a:extLst>
                <a:ext uri="{FF2B5EF4-FFF2-40B4-BE49-F238E27FC236}">
                  <a16:creationId xmlns:a16="http://schemas.microsoft.com/office/drawing/2014/main" id="{25C1E8C0-95C6-E22C-CDB2-ADB7F6F1E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3740852"/>
              <a:ext cx="4477" cy="8956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19" name="Line 2263">
              <a:extLst>
                <a:ext uri="{FF2B5EF4-FFF2-40B4-BE49-F238E27FC236}">
                  <a16:creationId xmlns:a16="http://schemas.microsoft.com/office/drawing/2014/main" id="{32B9D3B0-AB4B-001E-82BF-9893197F23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77942" y="4385682"/>
              <a:ext cx="10596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0" name="Freeform 2264">
              <a:extLst>
                <a:ext uri="{FF2B5EF4-FFF2-40B4-BE49-F238E27FC236}">
                  <a16:creationId xmlns:a16="http://schemas.microsoft.com/office/drawing/2014/main" id="{D614774E-F1D1-6F21-66EA-757CBF96A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2985" cy="8956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1" name="Freeform 2265">
              <a:extLst>
                <a:ext uri="{FF2B5EF4-FFF2-40B4-BE49-F238E27FC236}">
                  <a16:creationId xmlns:a16="http://schemas.microsoft.com/office/drawing/2014/main" id="{65AA9F9E-D590-7156-D87C-A80D1AA7B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2985" cy="8956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2" name="Freeform 2266">
              <a:extLst>
                <a:ext uri="{FF2B5EF4-FFF2-40B4-BE49-F238E27FC236}">
                  <a16:creationId xmlns:a16="http://schemas.microsoft.com/office/drawing/2014/main" id="{AA1835E3-7CCB-44F7-57E8-B4EBD2A35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7463" cy="8956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3" name="Freeform 2267">
              <a:extLst>
                <a:ext uri="{FF2B5EF4-FFF2-40B4-BE49-F238E27FC236}">
                  <a16:creationId xmlns:a16="http://schemas.microsoft.com/office/drawing/2014/main" id="{18D94EA4-8786-FC3F-11E9-BCBEE4CB3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7463" cy="8956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4" name="Freeform 2268">
              <a:extLst>
                <a:ext uri="{FF2B5EF4-FFF2-40B4-BE49-F238E27FC236}">
                  <a16:creationId xmlns:a16="http://schemas.microsoft.com/office/drawing/2014/main" id="{C15FDCE7-4431-B29F-0032-1728956DE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5" name="Freeform 2269">
              <a:extLst>
                <a:ext uri="{FF2B5EF4-FFF2-40B4-BE49-F238E27FC236}">
                  <a16:creationId xmlns:a16="http://schemas.microsoft.com/office/drawing/2014/main" id="{1B4D978C-1C57-1062-7314-AEF5D5013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7463" cy="597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6" name="Freeform 2270">
              <a:extLst>
                <a:ext uri="{FF2B5EF4-FFF2-40B4-BE49-F238E27FC236}">
                  <a16:creationId xmlns:a16="http://schemas.microsoft.com/office/drawing/2014/main" id="{E7492C86-C701-2E93-9AE7-FB6538B04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7" name="Freeform 2271">
              <a:extLst>
                <a:ext uri="{FF2B5EF4-FFF2-40B4-BE49-F238E27FC236}">
                  <a16:creationId xmlns:a16="http://schemas.microsoft.com/office/drawing/2014/main" id="{102BC693-AA58-DB04-2CB1-299459E8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5682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8" name="Freeform 2272">
              <a:extLst>
                <a:ext uri="{FF2B5EF4-FFF2-40B4-BE49-F238E27FC236}">
                  <a16:creationId xmlns:a16="http://schemas.microsoft.com/office/drawing/2014/main" id="{0E3B35E1-C541-57C8-AC79-076095179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2697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29" name="Freeform 2273">
              <a:extLst>
                <a:ext uri="{FF2B5EF4-FFF2-40B4-BE49-F238E27FC236}">
                  <a16:creationId xmlns:a16="http://schemas.microsoft.com/office/drawing/2014/main" id="{90BF247C-E1A3-B301-0082-7E21CDA5E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82697"/>
              <a:ext cx="10448" cy="2985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0" name="Freeform 2274">
              <a:extLst>
                <a:ext uri="{FF2B5EF4-FFF2-40B4-BE49-F238E27FC236}">
                  <a16:creationId xmlns:a16="http://schemas.microsoft.com/office/drawing/2014/main" id="{E67CDAB6-211F-1602-3EB9-17CB5A9B3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78219"/>
              <a:ext cx="7463" cy="746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1" name="Freeform 2275">
              <a:extLst>
                <a:ext uri="{FF2B5EF4-FFF2-40B4-BE49-F238E27FC236}">
                  <a16:creationId xmlns:a16="http://schemas.microsoft.com/office/drawing/2014/main" id="{AA003F59-7BF6-8A1A-94B8-8E36CE8E2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78219"/>
              <a:ext cx="7463" cy="746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2" name="Freeform 2276">
              <a:extLst>
                <a:ext uri="{FF2B5EF4-FFF2-40B4-BE49-F238E27FC236}">
                  <a16:creationId xmlns:a16="http://schemas.microsoft.com/office/drawing/2014/main" id="{EE556E9A-0C7E-7585-CB84-A52955C61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76726"/>
              <a:ext cx="7463" cy="8956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3" name="Freeform 2277">
              <a:extLst>
                <a:ext uri="{FF2B5EF4-FFF2-40B4-BE49-F238E27FC236}">
                  <a16:creationId xmlns:a16="http://schemas.microsoft.com/office/drawing/2014/main" id="{FA3FE340-5C9F-EF2F-F994-FE3FFEDBF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76726"/>
              <a:ext cx="7463" cy="8956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4" name="Freeform 2278">
              <a:extLst>
                <a:ext uri="{FF2B5EF4-FFF2-40B4-BE49-F238E27FC236}">
                  <a16:creationId xmlns:a16="http://schemas.microsoft.com/office/drawing/2014/main" id="{85346670-9365-8974-8683-21EFD3963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76726"/>
              <a:ext cx="2985" cy="8956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5" name="Freeform 2279">
              <a:extLst>
                <a:ext uri="{FF2B5EF4-FFF2-40B4-BE49-F238E27FC236}">
                  <a16:creationId xmlns:a16="http://schemas.microsoft.com/office/drawing/2014/main" id="{3219FB5B-F1D8-FDC1-AE73-A318271F1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906" y="4376726"/>
              <a:ext cx="2985" cy="8956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6" name="Freeform 2280">
              <a:extLst>
                <a:ext uri="{FF2B5EF4-FFF2-40B4-BE49-F238E27FC236}">
                  <a16:creationId xmlns:a16="http://schemas.microsoft.com/office/drawing/2014/main" id="{FB8DAC89-6932-15BB-30F9-A80D5F27D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4376726"/>
              <a:ext cx="4477" cy="895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7" name="Freeform 2281">
              <a:extLst>
                <a:ext uri="{FF2B5EF4-FFF2-40B4-BE49-F238E27FC236}">
                  <a16:creationId xmlns:a16="http://schemas.microsoft.com/office/drawing/2014/main" id="{9A59C630-44A4-4FB7-3FC8-04506394D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4376726"/>
              <a:ext cx="4477" cy="895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8" name="Freeform 2282">
              <a:extLst>
                <a:ext uri="{FF2B5EF4-FFF2-40B4-BE49-F238E27FC236}">
                  <a16:creationId xmlns:a16="http://schemas.microsoft.com/office/drawing/2014/main" id="{E80EE7C7-B607-96DE-DEA5-753E51401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76726"/>
              <a:ext cx="7462" cy="8956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2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39" name="Freeform 2283">
              <a:extLst>
                <a:ext uri="{FF2B5EF4-FFF2-40B4-BE49-F238E27FC236}">
                  <a16:creationId xmlns:a16="http://schemas.microsoft.com/office/drawing/2014/main" id="{DF0131EF-F572-3121-EEA8-7D557CE12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76726"/>
              <a:ext cx="7462" cy="8956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2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0" name="Freeform 2284">
              <a:extLst>
                <a:ext uri="{FF2B5EF4-FFF2-40B4-BE49-F238E27FC236}">
                  <a16:creationId xmlns:a16="http://schemas.microsoft.com/office/drawing/2014/main" id="{510CDC29-63C0-8F15-2422-C2D01B03C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78219"/>
              <a:ext cx="7462" cy="74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1" name="Freeform 2285">
              <a:extLst>
                <a:ext uri="{FF2B5EF4-FFF2-40B4-BE49-F238E27FC236}">
                  <a16:creationId xmlns:a16="http://schemas.microsoft.com/office/drawing/2014/main" id="{1FD96735-63AA-582E-080C-4A45F522D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78219"/>
              <a:ext cx="7462" cy="74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2" name="Freeform 2286">
              <a:extLst>
                <a:ext uri="{FF2B5EF4-FFF2-40B4-BE49-F238E27FC236}">
                  <a16:creationId xmlns:a16="http://schemas.microsoft.com/office/drawing/2014/main" id="{E64BE3B4-BEE4-4E0F-E827-00D7BBD0C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2697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3" name="Freeform 2287">
              <a:extLst>
                <a:ext uri="{FF2B5EF4-FFF2-40B4-BE49-F238E27FC236}">
                  <a16:creationId xmlns:a16="http://schemas.microsoft.com/office/drawing/2014/main" id="{49C3C58E-F653-CE8E-2192-2B2C11BE9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2697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4" name="Freeform 2288">
              <a:extLst>
                <a:ext uri="{FF2B5EF4-FFF2-40B4-BE49-F238E27FC236}">
                  <a16:creationId xmlns:a16="http://schemas.microsoft.com/office/drawing/2014/main" id="{851F971F-9DB0-82AA-8187-4CBC628C6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5682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5" name="Freeform 2289">
              <a:extLst>
                <a:ext uri="{FF2B5EF4-FFF2-40B4-BE49-F238E27FC236}">
                  <a16:creationId xmlns:a16="http://schemas.microsoft.com/office/drawing/2014/main" id="{1FADBEF8-C64C-3AE5-1DEF-9AA014D45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5682"/>
              <a:ext cx="7462" cy="298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6" name="Freeform 2290">
              <a:extLst>
                <a:ext uri="{FF2B5EF4-FFF2-40B4-BE49-F238E27FC236}">
                  <a16:creationId xmlns:a16="http://schemas.microsoft.com/office/drawing/2014/main" id="{BFC7678D-C38C-196A-DB69-587D69B6E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5682"/>
              <a:ext cx="7462" cy="5971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7" name="Freeform 2291">
              <a:extLst>
                <a:ext uri="{FF2B5EF4-FFF2-40B4-BE49-F238E27FC236}">
                  <a16:creationId xmlns:a16="http://schemas.microsoft.com/office/drawing/2014/main" id="{5A9B4960-79B0-E2AA-A8F0-1E5EFDE52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5682"/>
              <a:ext cx="7462" cy="5971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8" name="Freeform 2292">
              <a:extLst>
                <a:ext uri="{FF2B5EF4-FFF2-40B4-BE49-F238E27FC236}">
                  <a16:creationId xmlns:a16="http://schemas.microsoft.com/office/drawing/2014/main" id="{B2B9361E-764D-9BBC-CA39-A0CD846E8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5682"/>
              <a:ext cx="7462" cy="8956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49" name="Freeform 2293">
              <a:extLst>
                <a:ext uri="{FF2B5EF4-FFF2-40B4-BE49-F238E27FC236}">
                  <a16:creationId xmlns:a16="http://schemas.microsoft.com/office/drawing/2014/main" id="{EFF49D1A-29E9-44C0-6C67-0605B0E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44" y="4385682"/>
              <a:ext cx="7462" cy="8956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50" name="Freeform 2294">
              <a:extLst>
                <a:ext uri="{FF2B5EF4-FFF2-40B4-BE49-F238E27FC236}">
                  <a16:creationId xmlns:a16="http://schemas.microsoft.com/office/drawing/2014/main" id="{CE888D3B-E9B6-05DA-A71B-BA9BA7E80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4385682"/>
              <a:ext cx="4477" cy="8956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51" name="Rectangle 2295">
              <a:extLst>
                <a:ext uri="{FF2B5EF4-FFF2-40B4-BE49-F238E27FC236}">
                  <a16:creationId xmlns:a16="http://schemas.microsoft.com/office/drawing/2014/main" id="{F3D9678E-7BF2-CAD4-0665-BBF20EEC9B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301069" y="2769879"/>
              <a:ext cx="83589" cy="52235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10m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52" name="Rectangle 2296">
              <a:extLst>
                <a:ext uri="{FF2B5EF4-FFF2-40B4-BE49-F238E27FC236}">
                  <a16:creationId xmlns:a16="http://schemas.microsoft.com/office/drawing/2014/main" id="{5476967F-C64B-A777-B3E7-4A081BA968D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301069" y="4089393"/>
              <a:ext cx="83589" cy="52235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10m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53" name="Rectangle 2297">
              <a:extLst>
                <a:ext uri="{FF2B5EF4-FFF2-40B4-BE49-F238E27FC236}">
                  <a16:creationId xmlns:a16="http://schemas.microsoft.com/office/drawing/2014/main" id="{031EE98F-B644-74D9-DB36-6B4519B5A3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284651" y="3392318"/>
              <a:ext cx="107472" cy="52236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공사구간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54" name="Rectangle 2298">
              <a:extLst>
                <a:ext uri="{FF2B5EF4-FFF2-40B4-BE49-F238E27FC236}">
                  <a16:creationId xmlns:a16="http://schemas.microsoft.com/office/drawing/2014/main" id="{75469967-E7E6-6B37-9E9F-0C13BA221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610" y="2597472"/>
              <a:ext cx="259685" cy="8657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 사 안 내 판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55" name="Freeform 2299">
              <a:extLst>
                <a:ext uri="{FF2B5EF4-FFF2-40B4-BE49-F238E27FC236}">
                  <a16:creationId xmlns:a16="http://schemas.microsoft.com/office/drawing/2014/main" id="{CBD0D20B-9440-E782-3FFD-E7FE258FC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429" y="4385682"/>
              <a:ext cx="4477" cy="8956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56" name="Rectangle 2301">
              <a:extLst>
                <a:ext uri="{FF2B5EF4-FFF2-40B4-BE49-F238E27FC236}">
                  <a16:creationId xmlns:a16="http://schemas.microsoft.com/office/drawing/2014/main" id="{78773057-B7C1-C11D-E106-5D3CB17DF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640" y="2594487"/>
              <a:ext cx="328338" cy="7314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957" name="Rectangle 2304">
              <a:extLst>
                <a:ext uri="{FF2B5EF4-FFF2-40B4-BE49-F238E27FC236}">
                  <a16:creationId xmlns:a16="http://schemas.microsoft.com/office/drawing/2014/main" id="{5E79FCFB-2FBD-EFFA-13D6-5787BBC4B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4251" y="5197691"/>
              <a:ext cx="867110" cy="61200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각종 교통표지판은 거리에 따라 증설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958" name="Rectangle 2334">
              <a:extLst>
                <a:ext uri="{FF2B5EF4-FFF2-40B4-BE49-F238E27FC236}">
                  <a16:creationId xmlns:a16="http://schemas.microsoft.com/office/drawing/2014/main" id="{CF4972E0-08A0-8228-4206-384DF072B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4649" y="5330538"/>
              <a:ext cx="123873" cy="49257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교 통 안 내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59" name="Rectangle 2335">
              <a:extLst>
                <a:ext uri="{FF2B5EF4-FFF2-40B4-BE49-F238E27FC236}">
                  <a16:creationId xmlns:a16="http://schemas.microsoft.com/office/drawing/2014/main" id="{9FBADA19-6943-58F7-7861-2B1046A4D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042" y="5488761"/>
              <a:ext cx="231329" cy="49257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드려 대단히 죄송합니다.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60" name="Rectangle 2336">
              <a:extLst>
                <a:ext uri="{FF2B5EF4-FFF2-40B4-BE49-F238E27FC236}">
                  <a16:creationId xmlns:a16="http://schemas.microsoft.com/office/drawing/2014/main" id="{78EC4EEA-3B59-5FD4-FB1A-D4704BCE3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042" y="5418605"/>
              <a:ext cx="204465" cy="49258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공사중 통행에 불편을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61" name="Rectangle 2342">
              <a:extLst>
                <a:ext uri="{FF2B5EF4-FFF2-40B4-BE49-F238E27FC236}">
                  <a16:creationId xmlns:a16="http://schemas.microsoft.com/office/drawing/2014/main" id="{C064AD2B-0235-CA8E-2165-CD62D2FA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1960" y="5708182"/>
              <a:ext cx="146260" cy="49258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      현장소장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62" name="Rectangle 2343">
              <a:extLst>
                <a:ext uri="{FF2B5EF4-FFF2-40B4-BE49-F238E27FC236}">
                  <a16:creationId xmlns:a16="http://schemas.microsoft.com/office/drawing/2014/main" id="{182DC27E-05B2-C3FC-3B2D-B87541896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2897" y="5696240"/>
              <a:ext cx="67161" cy="49258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기간: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63" name="Rectangle 2344">
              <a:extLst>
                <a:ext uri="{FF2B5EF4-FFF2-40B4-BE49-F238E27FC236}">
                  <a16:creationId xmlns:a16="http://schemas.microsoft.com/office/drawing/2014/main" id="{12803258-7CF3-8EEA-DE04-807C053FB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2897" y="5642504"/>
              <a:ext cx="211927" cy="49258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전방:200m 공사중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64" name="Rectangle 2345">
              <a:extLst>
                <a:ext uri="{FF2B5EF4-FFF2-40B4-BE49-F238E27FC236}">
                  <a16:creationId xmlns:a16="http://schemas.microsoft.com/office/drawing/2014/main" id="{74B6723D-1440-E7D3-230D-7C8F5CF98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731" y="5305163"/>
              <a:ext cx="253716" cy="4627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교 통 안 내 도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965" name="Rectangle 2346">
              <a:extLst>
                <a:ext uri="{FF2B5EF4-FFF2-40B4-BE49-F238E27FC236}">
                  <a16:creationId xmlns:a16="http://schemas.microsoft.com/office/drawing/2014/main" id="{47673C7D-E6F1-4E0F-EBA5-FFCC91C19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199" y="5472341"/>
              <a:ext cx="52235" cy="49258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또는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966" name="Line 2348">
              <a:extLst>
                <a:ext uri="{FF2B5EF4-FFF2-40B4-BE49-F238E27FC236}">
                  <a16:creationId xmlns:a16="http://schemas.microsoft.com/office/drawing/2014/main" id="{4982A288-928E-C2FE-C8C9-1FE5E398D3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3610" y="5284265"/>
              <a:ext cx="41042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67" name="Line 2349">
              <a:extLst>
                <a:ext uri="{FF2B5EF4-FFF2-40B4-BE49-F238E27FC236}">
                  <a16:creationId xmlns:a16="http://schemas.microsoft.com/office/drawing/2014/main" id="{F18F3D28-F20B-B4EE-FF56-304D520CE6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43610" y="5751469"/>
              <a:ext cx="41042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68" name="Line 2350">
              <a:extLst>
                <a:ext uri="{FF2B5EF4-FFF2-40B4-BE49-F238E27FC236}">
                  <a16:creationId xmlns:a16="http://schemas.microsoft.com/office/drawing/2014/main" id="{AAD64173-DDF3-911F-0CDE-DCEE5BC837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287" y="5393230"/>
              <a:ext cx="0" cy="2164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69" name="Line 2351">
              <a:extLst>
                <a:ext uri="{FF2B5EF4-FFF2-40B4-BE49-F238E27FC236}">
                  <a16:creationId xmlns:a16="http://schemas.microsoft.com/office/drawing/2014/main" id="{3EDC2FE1-49F2-2D38-923B-B60646D44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993" y="5284265"/>
              <a:ext cx="0" cy="467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0" name="Line 2352">
              <a:extLst>
                <a:ext uri="{FF2B5EF4-FFF2-40B4-BE49-F238E27FC236}">
                  <a16:creationId xmlns:a16="http://schemas.microsoft.com/office/drawing/2014/main" id="{374EB644-B09A-D146-438A-ECE8406C9B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3610" y="5284265"/>
              <a:ext cx="0" cy="467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1" name="Line 2353">
              <a:extLst>
                <a:ext uri="{FF2B5EF4-FFF2-40B4-BE49-F238E27FC236}">
                  <a16:creationId xmlns:a16="http://schemas.microsoft.com/office/drawing/2014/main" id="{5AF03677-EF37-49B3-A510-D6C9566A0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4232" y="5393230"/>
              <a:ext cx="0" cy="2164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2" name="Line 2354">
              <a:extLst>
                <a:ext uri="{FF2B5EF4-FFF2-40B4-BE49-F238E27FC236}">
                  <a16:creationId xmlns:a16="http://schemas.microsoft.com/office/drawing/2014/main" id="{E00C1485-2BF7-E5A7-C6D9-5177A3BEEB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9610" y="5393230"/>
              <a:ext cx="0" cy="2164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3" name="Line 2355">
              <a:extLst>
                <a:ext uri="{FF2B5EF4-FFF2-40B4-BE49-F238E27FC236}">
                  <a16:creationId xmlns:a16="http://schemas.microsoft.com/office/drawing/2014/main" id="{C2D05D69-DDD2-3AFE-5238-9E3A67DE65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57079" y="5284265"/>
              <a:ext cx="0" cy="467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4" name="Line 2356">
              <a:extLst>
                <a:ext uri="{FF2B5EF4-FFF2-40B4-BE49-F238E27FC236}">
                  <a16:creationId xmlns:a16="http://schemas.microsoft.com/office/drawing/2014/main" id="{8CFDA2EF-D013-6076-1BB1-E508308B0E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66021" y="5543989"/>
              <a:ext cx="129843" cy="3433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5" name="Line 2357">
              <a:extLst>
                <a:ext uri="{FF2B5EF4-FFF2-40B4-BE49-F238E27FC236}">
                  <a16:creationId xmlns:a16="http://schemas.microsoft.com/office/drawing/2014/main" id="{DC64A6C4-1F05-CC1A-4E2A-4F2D59DE08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57079" y="5633549"/>
              <a:ext cx="41191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6" name="Line 2358">
              <a:extLst>
                <a:ext uri="{FF2B5EF4-FFF2-40B4-BE49-F238E27FC236}">
                  <a16:creationId xmlns:a16="http://schemas.microsoft.com/office/drawing/2014/main" id="{3A8318D4-5BCA-4390-E6BF-236A14B948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57079" y="5751469"/>
              <a:ext cx="41191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7" name="Line 2359">
              <a:extLst>
                <a:ext uri="{FF2B5EF4-FFF2-40B4-BE49-F238E27FC236}">
                  <a16:creationId xmlns:a16="http://schemas.microsoft.com/office/drawing/2014/main" id="{08F1EE43-7BB5-7843-7909-9565130741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95864" y="5578320"/>
              <a:ext cx="0" cy="2836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8" name="Freeform 2360">
              <a:extLst>
                <a:ext uri="{FF2B5EF4-FFF2-40B4-BE49-F238E27FC236}">
                  <a16:creationId xmlns:a16="http://schemas.microsoft.com/office/drawing/2014/main" id="{C8A1FFF7-1ECA-85F8-4E47-C86451660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026" y="5730572"/>
              <a:ext cx="7463" cy="2985"/>
            </a:xfrm>
            <a:custGeom>
              <a:avLst/>
              <a:gdLst>
                <a:gd name="T0" fmla="*/ 2147483647 w 5"/>
                <a:gd name="T1" fmla="*/ 2147483647 h 2"/>
                <a:gd name="T2" fmla="*/ 2147483647 w 5"/>
                <a:gd name="T3" fmla="*/ 0 h 2"/>
                <a:gd name="T4" fmla="*/ 0 w 5"/>
                <a:gd name="T5" fmla="*/ 0 h 2"/>
                <a:gd name="T6" fmla="*/ 0 w 5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79" name="Freeform 2361">
              <a:extLst>
                <a:ext uri="{FF2B5EF4-FFF2-40B4-BE49-F238E27FC236}">
                  <a16:creationId xmlns:a16="http://schemas.microsoft.com/office/drawing/2014/main" id="{FBAD6044-8FE2-6715-01F8-8A735BA14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026" y="5733557"/>
              <a:ext cx="7463" cy="2985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2147483647 h 2"/>
                <a:gd name="T4" fmla="*/ 2147483647 w 5"/>
                <a:gd name="T5" fmla="*/ 2147483647 h 2"/>
                <a:gd name="T6" fmla="*/ 2147483647 w 5"/>
                <a:gd name="T7" fmla="*/ 0 h 2"/>
                <a:gd name="T8" fmla="*/ 2147483647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0" name="Line 2362">
              <a:extLst>
                <a:ext uri="{FF2B5EF4-FFF2-40B4-BE49-F238E27FC236}">
                  <a16:creationId xmlns:a16="http://schemas.microsoft.com/office/drawing/2014/main" id="{38649BFA-0B3B-13ED-911A-90E76E78EF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61537" y="5445473"/>
              <a:ext cx="10745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1" name="Line 2363">
              <a:extLst>
                <a:ext uri="{FF2B5EF4-FFF2-40B4-BE49-F238E27FC236}">
                  <a16:creationId xmlns:a16="http://schemas.microsoft.com/office/drawing/2014/main" id="{DB3DDB34-1C17-3B91-A088-2C67757EA1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1537" y="5557423"/>
              <a:ext cx="10745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2" name="Line 2364">
              <a:extLst>
                <a:ext uri="{FF2B5EF4-FFF2-40B4-BE49-F238E27FC236}">
                  <a16:creationId xmlns:a16="http://schemas.microsoft.com/office/drawing/2014/main" id="{79CCA9B0-DDAD-669D-F6B5-CD86EFEF31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52577" y="5541003"/>
              <a:ext cx="16416" cy="164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3" name="Line 2365">
              <a:extLst>
                <a:ext uri="{FF2B5EF4-FFF2-40B4-BE49-F238E27FC236}">
                  <a16:creationId xmlns:a16="http://schemas.microsoft.com/office/drawing/2014/main" id="{182B89DC-6EEE-E0B4-50AD-0B0C693A8E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61537" y="5448458"/>
              <a:ext cx="107456" cy="10150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4" name="Line 2366">
              <a:extLst>
                <a:ext uri="{FF2B5EF4-FFF2-40B4-BE49-F238E27FC236}">
                  <a16:creationId xmlns:a16="http://schemas.microsoft.com/office/drawing/2014/main" id="{F99EA8DD-C97C-B64F-2AEB-8A6FE652A6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76462" y="5472341"/>
              <a:ext cx="92532" cy="850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5" name="Line 2367">
              <a:extLst>
                <a:ext uri="{FF2B5EF4-FFF2-40B4-BE49-F238E27FC236}">
                  <a16:creationId xmlns:a16="http://schemas.microsoft.com/office/drawing/2014/main" id="{4E527221-B628-2FAC-FFBE-570B37F71D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03326" y="5494731"/>
              <a:ext cx="65668" cy="6269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6" name="Line 2368">
              <a:extLst>
                <a:ext uri="{FF2B5EF4-FFF2-40B4-BE49-F238E27FC236}">
                  <a16:creationId xmlns:a16="http://schemas.microsoft.com/office/drawing/2014/main" id="{ED632998-6D59-F6CC-D8DA-4B41889F8C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25713" y="5518614"/>
              <a:ext cx="43280" cy="388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7" name="Line 2369">
              <a:extLst>
                <a:ext uri="{FF2B5EF4-FFF2-40B4-BE49-F238E27FC236}">
                  <a16:creationId xmlns:a16="http://schemas.microsoft.com/office/drawing/2014/main" id="{AC0A4207-1CB7-3428-F083-CFCE9D99B2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7079" y="5360392"/>
              <a:ext cx="41191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8" name="Line 2370">
              <a:extLst>
                <a:ext uri="{FF2B5EF4-FFF2-40B4-BE49-F238E27FC236}">
                  <a16:creationId xmlns:a16="http://schemas.microsoft.com/office/drawing/2014/main" id="{B0B5F17C-97F6-7537-41BC-D6DE097CDE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7079" y="5284265"/>
              <a:ext cx="411915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89" name="Line 2371">
              <a:extLst>
                <a:ext uri="{FF2B5EF4-FFF2-40B4-BE49-F238E27FC236}">
                  <a16:creationId xmlns:a16="http://schemas.microsoft.com/office/drawing/2014/main" id="{A650925B-6969-8CBA-CD13-D539274002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3345" y="5442488"/>
              <a:ext cx="0" cy="492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0" name="Line 2372">
              <a:extLst>
                <a:ext uri="{FF2B5EF4-FFF2-40B4-BE49-F238E27FC236}">
                  <a16:creationId xmlns:a16="http://schemas.microsoft.com/office/drawing/2014/main" id="{1518279B-ACB3-1553-3C2F-CC4FB8966F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6922" y="5442488"/>
              <a:ext cx="0" cy="492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1" name="Line 2373">
              <a:extLst>
                <a:ext uri="{FF2B5EF4-FFF2-40B4-BE49-F238E27FC236}">
                  <a16:creationId xmlns:a16="http://schemas.microsoft.com/office/drawing/2014/main" id="{E810BF0A-ED6A-8AD6-4A6B-EC7A98D7B4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03345" y="5472341"/>
              <a:ext cx="0" cy="1940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2" name="Line 2374">
              <a:extLst>
                <a:ext uri="{FF2B5EF4-FFF2-40B4-BE49-F238E27FC236}">
                  <a16:creationId xmlns:a16="http://schemas.microsoft.com/office/drawing/2014/main" id="{096083CB-571E-5727-6D3B-D675074DE4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86922" y="5472341"/>
              <a:ext cx="0" cy="1940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3" name="Line 2375">
              <a:extLst>
                <a:ext uri="{FF2B5EF4-FFF2-40B4-BE49-F238E27FC236}">
                  <a16:creationId xmlns:a16="http://schemas.microsoft.com/office/drawing/2014/main" id="{21D54B84-40E7-CA73-F51D-F46346FC9F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61537" y="5445473"/>
              <a:ext cx="88055" cy="835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4" name="Line 2376">
              <a:extLst>
                <a:ext uri="{FF2B5EF4-FFF2-40B4-BE49-F238E27FC236}">
                  <a16:creationId xmlns:a16="http://schemas.microsoft.com/office/drawing/2014/main" id="{DD03EE42-9004-847A-979D-F81EF5C06C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61537" y="5445473"/>
              <a:ext cx="61191" cy="5821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5" name="Line 2377">
              <a:extLst>
                <a:ext uri="{FF2B5EF4-FFF2-40B4-BE49-F238E27FC236}">
                  <a16:creationId xmlns:a16="http://schemas.microsoft.com/office/drawing/2014/main" id="{E6ED6A28-4657-9766-C6B4-29B9F4034B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61537" y="5445473"/>
              <a:ext cx="37312" cy="3731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6" name="Line 2378">
              <a:extLst>
                <a:ext uri="{FF2B5EF4-FFF2-40B4-BE49-F238E27FC236}">
                  <a16:creationId xmlns:a16="http://schemas.microsoft.com/office/drawing/2014/main" id="{D53C8479-4AB6-BE5B-C0B4-18A3DD1A3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61537" y="5445473"/>
              <a:ext cx="14924" cy="149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7" name="Line 2379">
              <a:extLst>
                <a:ext uri="{FF2B5EF4-FFF2-40B4-BE49-F238E27FC236}">
                  <a16:creationId xmlns:a16="http://schemas.microsoft.com/office/drawing/2014/main" id="{163F180D-7DB3-B1DB-92BE-09729A4D0D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1537" y="5445473"/>
              <a:ext cx="0" cy="11195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8" name="Line 2380">
              <a:extLst>
                <a:ext uri="{FF2B5EF4-FFF2-40B4-BE49-F238E27FC236}">
                  <a16:creationId xmlns:a16="http://schemas.microsoft.com/office/drawing/2014/main" id="{E8D42AB0-7A33-851F-88FB-C31E00F62B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6021" y="5439502"/>
              <a:ext cx="0" cy="208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99" name="Line 2381">
              <a:extLst>
                <a:ext uri="{FF2B5EF4-FFF2-40B4-BE49-F238E27FC236}">
                  <a16:creationId xmlns:a16="http://schemas.microsoft.com/office/drawing/2014/main" id="{A28DA45A-E895-EDA5-D299-0040CBDBE2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66021" y="5439502"/>
              <a:ext cx="0" cy="1044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0" name="Freeform 2382">
              <a:extLst>
                <a:ext uri="{FF2B5EF4-FFF2-40B4-BE49-F238E27FC236}">
                  <a16:creationId xmlns:a16="http://schemas.microsoft.com/office/drawing/2014/main" id="{621615F3-B4F2-1226-3A09-C6F941D55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026" y="5302177"/>
              <a:ext cx="7463" cy="4478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147483647 h 3"/>
                <a:gd name="T4" fmla="*/ 2147483647 w 5"/>
                <a:gd name="T5" fmla="*/ 2147483647 h 3"/>
                <a:gd name="T6" fmla="*/ 2147483647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1" name="Freeform 2383">
              <a:extLst>
                <a:ext uri="{FF2B5EF4-FFF2-40B4-BE49-F238E27FC236}">
                  <a16:creationId xmlns:a16="http://schemas.microsoft.com/office/drawing/2014/main" id="{72394055-A9A2-E51A-27B8-0DB1D0610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026" y="5299192"/>
              <a:ext cx="7463" cy="2985"/>
            </a:xfrm>
            <a:custGeom>
              <a:avLst/>
              <a:gdLst>
                <a:gd name="T0" fmla="*/ 2147483647 w 5"/>
                <a:gd name="T1" fmla="*/ 2147483647 h 2"/>
                <a:gd name="T2" fmla="*/ 2147483647 w 5"/>
                <a:gd name="T3" fmla="*/ 2147483647 h 2"/>
                <a:gd name="T4" fmla="*/ 2147483647 w 5"/>
                <a:gd name="T5" fmla="*/ 0 h 2"/>
                <a:gd name="T6" fmla="*/ 0 w 5"/>
                <a:gd name="T7" fmla="*/ 0 h 2"/>
                <a:gd name="T8" fmla="*/ 0 w 5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2" name="Line 2384">
              <a:extLst>
                <a:ext uri="{FF2B5EF4-FFF2-40B4-BE49-F238E27FC236}">
                  <a16:creationId xmlns:a16="http://schemas.microsoft.com/office/drawing/2014/main" id="{61E319CD-88EA-7B27-A6C0-A8880204D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54032" y="5284265"/>
              <a:ext cx="0" cy="467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3" name="Freeform 2385">
              <a:extLst>
                <a:ext uri="{FF2B5EF4-FFF2-40B4-BE49-F238E27FC236}">
                  <a16:creationId xmlns:a16="http://schemas.microsoft.com/office/drawing/2014/main" id="{13C48749-6D0D-385D-30D5-05828C3C3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1646" y="5730572"/>
              <a:ext cx="5970" cy="2985"/>
            </a:xfrm>
            <a:custGeom>
              <a:avLst/>
              <a:gdLst>
                <a:gd name="T0" fmla="*/ 2147483647 w 4"/>
                <a:gd name="T1" fmla="*/ 2147483647 h 2"/>
                <a:gd name="T2" fmla="*/ 2147483647 w 4"/>
                <a:gd name="T3" fmla="*/ 0 h 2"/>
                <a:gd name="T4" fmla="*/ 2147483647 w 4"/>
                <a:gd name="T5" fmla="*/ 0 h 2"/>
                <a:gd name="T6" fmla="*/ 0 w 4"/>
                <a:gd name="T7" fmla="*/ 0 h 2"/>
                <a:gd name="T8" fmla="*/ 0 w 4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4" name="Freeform 2386">
              <a:extLst>
                <a:ext uri="{FF2B5EF4-FFF2-40B4-BE49-F238E27FC236}">
                  <a16:creationId xmlns:a16="http://schemas.microsoft.com/office/drawing/2014/main" id="{0E86C9C6-C82F-BFC4-233D-1C7916F4E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1646" y="5733557"/>
              <a:ext cx="5970" cy="2985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2147483647 h 2"/>
                <a:gd name="T4" fmla="*/ 2147483647 w 4"/>
                <a:gd name="T5" fmla="*/ 2147483647 h 2"/>
                <a:gd name="T6" fmla="*/ 2147483647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5" name="Freeform 2387">
              <a:extLst>
                <a:ext uri="{FF2B5EF4-FFF2-40B4-BE49-F238E27FC236}">
                  <a16:creationId xmlns:a16="http://schemas.microsoft.com/office/drawing/2014/main" id="{E8B9157E-A30C-5F7B-5B59-0F5F0D4A4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1646" y="5302177"/>
              <a:ext cx="5970" cy="447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2147483647 h 3"/>
                <a:gd name="T4" fmla="*/ 2147483647 w 4"/>
                <a:gd name="T5" fmla="*/ 2147483647 h 3"/>
                <a:gd name="T6" fmla="*/ 2147483647 w 4"/>
                <a:gd name="T7" fmla="*/ 2147483647 h 3"/>
                <a:gd name="T8" fmla="*/ 2147483647 w 4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6" name="Freeform 2388">
              <a:extLst>
                <a:ext uri="{FF2B5EF4-FFF2-40B4-BE49-F238E27FC236}">
                  <a16:creationId xmlns:a16="http://schemas.microsoft.com/office/drawing/2014/main" id="{7D0E0D86-F32B-7E59-BA4F-A16C20FE5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1646" y="5299192"/>
              <a:ext cx="5970" cy="2985"/>
            </a:xfrm>
            <a:custGeom>
              <a:avLst/>
              <a:gdLst>
                <a:gd name="T0" fmla="*/ 2147483647 w 4"/>
                <a:gd name="T1" fmla="*/ 2147483647 h 2"/>
                <a:gd name="T2" fmla="*/ 2147483647 w 4"/>
                <a:gd name="T3" fmla="*/ 0 h 2"/>
                <a:gd name="T4" fmla="*/ 0 w 4"/>
                <a:gd name="T5" fmla="*/ 0 h 2"/>
                <a:gd name="T6" fmla="*/ 0 w 4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7" name="Freeform 2421">
              <a:extLst>
                <a:ext uri="{FF2B5EF4-FFF2-40B4-BE49-F238E27FC236}">
                  <a16:creationId xmlns:a16="http://schemas.microsoft.com/office/drawing/2014/main" id="{356CEA83-56D7-A09F-A4E5-A2909E32B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513" y="5721616"/>
              <a:ext cx="23879" cy="22389"/>
            </a:xfrm>
            <a:custGeom>
              <a:avLst/>
              <a:gdLst>
                <a:gd name="T0" fmla="*/ 2147483647 w 16"/>
                <a:gd name="T1" fmla="*/ 2147483647 h 16"/>
                <a:gd name="T2" fmla="*/ 2147483647 w 16"/>
                <a:gd name="T3" fmla="*/ 2147483647 h 16"/>
                <a:gd name="T4" fmla="*/ 2147483647 w 16"/>
                <a:gd name="T5" fmla="*/ 2147483647 h 16"/>
                <a:gd name="T6" fmla="*/ 2147483647 w 16"/>
                <a:gd name="T7" fmla="*/ 0 h 16"/>
                <a:gd name="T8" fmla="*/ 2147483647 w 16"/>
                <a:gd name="T9" fmla="*/ 0 h 16"/>
                <a:gd name="T10" fmla="*/ 2147483647 w 16"/>
                <a:gd name="T11" fmla="*/ 0 h 16"/>
                <a:gd name="T12" fmla="*/ 2147483647 w 16"/>
                <a:gd name="T13" fmla="*/ 2147483647 h 16"/>
                <a:gd name="T14" fmla="*/ 2147483647 w 16"/>
                <a:gd name="T15" fmla="*/ 2147483647 h 16"/>
                <a:gd name="T16" fmla="*/ 0 w 16"/>
                <a:gd name="T17" fmla="*/ 2147483647 h 16"/>
                <a:gd name="T18" fmla="*/ 0 w 16"/>
                <a:gd name="T19" fmla="*/ 2147483647 h 16"/>
                <a:gd name="T20" fmla="*/ 0 w 16"/>
                <a:gd name="T21" fmla="*/ 2147483647 h 16"/>
                <a:gd name="T22" fmla="*/ 2147483647 w 16"/>
                <a:gd name="T23" fmla="*/ 2147483647 h 16"/>
                <a:gd name="T24" fmla="*/ 2147483647 w 16"/>
                <a:gd name="T25" fmla="*/ 2147483647 h 16"/>
                <a:gd name="T26" fmla="*/ 2147483647 w 16"/>
                <a:gd name="T27" fmla="*/ 2147483647 h 16"/>
                <a:gd name="T28" fmla="*/ 2147483647 w 16"/>
                <a:gd name="T29" fmla="*/ 2147483647 h 16"/>
                <a:gd name="T30" fmla="*/ 2147483647 w 16"/>
                <a:gd name="T31" fmla="*/ 2147483647 h 16"/>
                <a:gd name="T32" fmla="*/ 2147483647 w 16"/>
                <a:gd name="T33" fmla="*/ 2147483647 h 16"/>
                <a:gd name="T34" fmla="*/ 2147483647 w 16"/>
                <a:gd name="T35" fmla="*/ 2147483647 h 16"/>
                <a:gd name="T36" fmla="*/ 2147483647 w 16"/>
                <a:gd name="T37" fmla="*/ 2147483647 h 16"/>
                <a:gd name="T38" fmla="*/ 2147483647 w 16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" h="16">
                  <a:moveTo>
                    <a:pt x="16" y="7"/>
                  </a:moveTo>
                  <a:lnTo>
                    <a:pt x="13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3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6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8" name="Freeform 2422">
              <a:extLst>
                <a:ext uri="{FF2B5EF4-FFF2-40B4-BE49-F238E27FC236}">
                  <a16:creationId xmlns:a16="http://schemas.microsoft.com/office/drawing/2014/main" id="{6203C6A1-1B5F-6C4F-89DA-3219F3A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839" y="5721616"/>
              <a:ext cx="20894" cy="22389"/>
            </a:xfrm>
            <a:custGeom>
              <a:avLst/>
              <a:gdLst>
                <a:gd name="T0" fmla="*/ 2147483647 w 14"/>
                <a:gd name="T1" fmla="*/ 2147483647 h 16"/>
                <a:gd name="T2" fmla="*/ 2147483647 w 14"/>
                <a:gd name="T3" fmla="*/ 2147483647 h 16"/>
                <a:gd name="T4" fmla="*/ 2147483647 w 14"/>
                <a:gd name="T5" fmla="*/ 2147483647 h 16"/>
                <a:gd name="T6" fmla="*/ 2147483647 w 14"/>
                <a:gd name="T7" fmla="*/ 0 h 16"/>
                <a:gd name="T8" fmla="*/ 2147483647 w 14"/>
                <a:gd name="T9" fmla="*/ 0 h 16"/>
                <a:gd name="T10" fmla="*/ 2147483647 w 14"/>
                <a:gd name="T11" fmla="*/ 0 h 16"/>
                <a:gd name="T12" fmla="*/ 2147483647 w 14"/>
                <a:gd name="T13" fmla="*/ 2147483647 h 16"/>
                <a:gd name="T14" fmla="*/ 0 w 14"/>
                <a:gd name="T15" fmla="*/ 2147483647 h 16"/>
                <a:gd name="T16" fmla="*/ 0 w 14"/>
                <a:gd name="T17" fmla="*/ 2147483647 h 16"/>
                <a:gd name="T18" fmla="*/ 0 w 14"/>
                <a:gd name="T19" fmla="*/ 2147483647 h 16"/>
                <a:gd name="T20" fmla="*/ 0 w 14"/>
                <a:gd name="T21" fmla="*/ 2147483647 h 16"/>
                <a:gd name="T22" fmla="*/ 2147483647 w 14"/>
                <a:gd name="T23" fmla="*/ 2147483647 h 16"/>
                <a:gd name="T24" fmla="*/ 2147483647 w 14"/>
                <a:gd name="T25" fmla="*/ 2147483647 h 16"/>
                <a:gd name="T26" fmla="*/ 2147483647 w 14"/>
                <a:gd name="T27" fmla="*/ 2147483647 h 16"/>
                <a:gd name="T28" fmla="*/ 2147483647 w 14"/>
                <a:gd name="T29" fmla="*/ 2147483647 h 16"/>
                <a:gd name="T30" fmla="*/ 2147483647 w 14"/>
                <a:gd name="T31" fmla="*/ 2147483647 h 16"/>
                <a:gd name="T32" fmla="*/ 2147483647 w 14"/>
                <a:gd name="T33" fmla="*/ 2147483647 h 16"/>
                <a:gd name="T34" fmla="*/ 2147483647 w 14"/>
                <a:gd name="T35" fmla="*/ 2147483647 h 16"/>
                <a:gd name="T36" fmla="*/ 2147483647 w 14"/>
                <a:gd name="T37" fmla="*/ 2147483647 h 1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4" h="16">
                  <a:moveTo>
                    <a:pt x="14" y="7"/>
                  </a:moveTo>
                  <a:lnTo>
                    <a:pt x="14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3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09" name="Rectangle 2426">
              <a:extLst>
                <a:ext uri="{FF2B5EF4-FFF2-40B4-BE49-F238E27FC236}">
                  <a16:creationId xmlns:a16="http://schemas.microsoft.com/office/drawing/2014/main" id="{825F3E5B-EB4D-D247-491C-69E348D2C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5605" y="1952642"/>
              <a:ext cx="117904" cy="8657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1차로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010" name="Rectangle 2427">
              <a:extLst>
                <a:ext uri="{FF2B5EF4-FFF2-40B4-BE49-F238E27FC236}">
                  <a16:creationId xmlns:a16="http://schemas.microsoft.com/office/drawing/2014/main" id="{DF9DE9C7-ACC6-AC22-D9DF-87C1DE34A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904" y="1952642"/>
              <a:ext cx="117903" cy="8657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2차로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011" name="Line 2442">
              <a:extLst>
                <a:ext uri="{FF2B5EF4-FFF2-40B4-BE49-F238E27FC236}">
                  <a16:creationId xmlns:a16="http://schemas.microsoft.com/office/drawing/2014/main" id="{E61D9ABB-F2A7-38CC-FC40-9697D35588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2469" y="3418437"/>
              <a:ext cx="0" cy="492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2" name="Line 2443">
              <a:extLst>
                <a:ext uri="{FF2B5EF4-FFF2-40B4-BE49-F238E27FC236}">
                  <a16:creationId xmlns:a16="http://schemas.microsoft.com/office/drawing/2014/main" id="{7FB1FB63-2B5B-5465-298A-7615EBDE25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4705" y="3418437"/>
              <a:ext cx="0" cy="492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3" name="Line 2444">
              <a:extLst>
                <a:ext uri="{FF2B5EF4-FFF2-40B4-BE49-F238E27FC236}">
                  <a16:creationId xmlns:a16="http://schemas.microsoft.com/office/drawing/2014/main" id="{4133865B-26B3-E301-E28C-0C3DD6F400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5007" y="3355745"/>
              <a:ext cx="0" cy="171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4" name="Line 2445">
              <a:extLst>
                <a:ext uri="{FF2B5EF4-FFF2-40B4-BE49-F238E27FC236}">
                  <a16:creationId xmlns:a16="http://schemas.microsoft.com/office/drawing/2014/main" id="{2DA83649-96DA-B6E2-D7A4-738B2900BF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3659" y="3355745"/>
              <a:ext cx="0" cy="171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5" name="Freeform 2446">
              <a:extLst>
                <a:ext uri="{FF2B5EF4-FFF2-40B4-BE49-F238E27FC236}">
                  <a16:creationId xmlns:a16="http://schemas.microsoft.com/office/drawing/2014/main" id="{76F341D3-DFF5-4AFC-A24C-6AEF802EE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07" y="3527401"/>
              <a:ext cx="68652" cy="2985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0 h 2"/>
                <a:gd name="T4" fmla="*/ 2147483647 w 47"/>
                <a:gd name="T5" fmla="*/ 2147483647 h 2"/>
                <a:gd name="T6" fmla="*/ 2147483647 w 47"/>
                <a:gd name="T7" fmla="*/ 0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0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6" name="Freeform 2447">
              <a:extLst>
                <a:ext uri="{FF2B5EF4-FFF2-40B4-BE49-F238E27FC236}">
                  <a16:creationId xmlns:a16="http://schemas.microsoft.com/office/drawing/2014/main" id="{CA411EAF-687D-1EF7-C71F-D30CDA968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07" y="3470680"/>
              <a:ext cx="68652" cy="10448"/>
            </a:xfrm>
            <a:custGeom>
              <a:avLst/>
              <a:gdLst>
                <a:gd name="T0" fmla="*/ 0 w 47"/>
                <a:gd name="T1" fmla="*/ 0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2147483647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2147483647 w 47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0" y="0"/>
                  </a:moveTo>
                  <a:lnTo>
                    <a:pt x="7" y="5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31" y="5"/>
                  </a:lnTo>
                  <a:lnTo>
                    <a:pt x="40" y="5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7" name="Freeform 2448">
              <a:extLst>
                <a:ext uri="{FF2B5EF4-FFF2-40B4-BE49-F238E27FC236}">
                  <a16:creationId xmlns:a16="http://schemas.microsoft.com/office/drawing/2014/main" id="{30D60C9D-B0CC-EB24-CE4C-271F3BB5B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469" y="3467695"/>
              <a:ext cx="52236" cy="2985"/>
            </a:xfrm>
            <a:custGeom>
              <a:avLst/>
              <a:gdLst>
                <a:gd name="T0" fmla="*/ 0 w 35"/>
                <a:gd name="T1" fmla="*/ 0 h 2"/>
                <a:gd name="T2" fmla="*/ 2147483647 w 35"/>
                <a:gd name="T3" fmla="*/ 2147483647 h 2"/>
                <a:gd name="T4" fmla="*/ 2147483647 w 35"/>
                <a:gd name="T5" fmla="*/ 2147483647 h 2"/>
                <a:gd name="T6" fmla="*/ 2147483647 w 35"/>
                <a:gd name="T7" fmla="*/ 2147483647 h 2"/>
                <a:gd name="T8" fmla="*/ 2147483647 w 3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0" y="0"/>
                  </a:moveTo>
                  <a:lnTo>
                    <a:pt x="8" y="2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8" name="Line 2449">
              <a:extLst>
                <a:ext uri="{FF2B5EF4-FFF2-40B4-BE49-F238E27FC236}">
                  <a16:creationId xmlns:a16="http://schemas.microsoft.com/office/drawing/2014/main" id="{293CE4A8-CFC3-762B-C0B0-3E65118C5A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75007" y="3467695"/>
              <a:ext cx="7462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19" name="Line 2450">
              <a:extLst>
                <a:ext uri="{FF2B5EF4-FFF2-40B4-BE49-F238E27FC236}">
                  <a16:creationId xmlns:a16="http://schemas.microsoft.com/office/drawing/2014/main" id="{BED7D1BA-967E-CE33-A883-88CF2E1F5A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4705" y="3467695"/>
              <a:ext cx="895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0" name="Freeform 2451">
              <a:extLst>
                <a:ext uri="{FF2B5EF4-FFF2-40B4-BE49-F238E27FC236}">
                  <a16:creationId xmlns:a16="http://schemas.microsoft.com/office/drawing/2014/main" id="{BD9594DF-1527-08A4-8CA5-851D63F7C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07" y="3352759"/>
              <a:ext cx="68652" cy="2985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6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1" name="Freeform 2452">
              <a:extLst>
                <a:ext uri="{FF2B5EF4-FFF2-40B4-BE49-F238E27FC236}">
                  <a16:creationId xmlns:a16="http://schemas.microsoft.com/office/drawing/2014/main" id="{4BDEF9D1-0F42-0E70-CF11-2F7273248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469" y="3415451"/>
              <a:ext cx="52236" cy="2985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0 h 3"/>
                <a:gd name="T4" fmla="*/ 2147483647 w 35"/>
                <a:gd name="T5" fmla="*/ 0 h 3"/>
                <a:gd name="T6" fmla="*/ 2147483647 w 35"/>
                <a:gd name="T7" fmla="*/ 0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2" name="Freeform 2453">
              <a:extLst>
                <a:ext uri="{FF2B5EF4-FFF2-40B4-BE49-F238E27FC236}">
                  <a16:creationId xmlns:a16="http://schemas.microsoft.com/office/drawing/2014/main" id="{25DE353B-7A11-8CF0-9FED-328C23A90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07" y="3409481"/>
              <a:ext cx="68652" cy="5971"/>
            </a:xfrm>
            <a:custGeom>
              <a:avLst/>
              <a:gdLst>
                <a:gd name="T0" fmla="*/ 2147483647 w 47"/>
                <a:gd name="T1" fmla="*/ 2147483647 h 4"/>
                <a:gd name="T2" fmla="*/ 2147483647 w 47"/>
                <a:gd name="T3" fmla="*/ 2147483647 h 4"/>
                <a:gd name="T4" fmla="*/ 2147483647 w 47"/>
                <a:gd name="T5" fmla="*/ 0 h 4"/>
                <a:gd name="T6" fmla="*/ 2147483647 w 47"/>
                <a:gd name="T7" fmla="*/ 0 h 4"/>
                <a:gd name="T8" fmla="*/ 2147483647 w 47"/>
                <a:gd name="T9" fmla="*/ 0 h 4"/>
                <a:gd name="T10" fmla="*/ 2147483647 w 47"/>
                <a:gd name="T11" fmla="*/ 2147483647 h 4"/>
                <a:gd name="T12" fmla="*/ 0 w 47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47" y="4"/>
                  </a:moveTo>
                  <a:lnTo>
                    <a:pt x="40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7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3" name="Line 2454">
              <a:extLst>
                <a:ext uri="{FF2B5EF4-FFF2-40B4-BE49-F238E27FC236}">
                  <a16:creationId xmlns:a16="http://schemas.microsoft.com/office/drawing/2014/main" id="{E5614BD5-ECAA-4A8D-4430-FA472A39ED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75007" y="3415451"/>
              <a:ext cx="7462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4" name="Line 2455">
              <a:extLst>
                <a:ext uri="{FF2B5EF4-FFF2-40B4-BE49-F238E27FC236}">
                  <a16:creationId xmlns:a16="http://schemas.microsoft.com/office/drawing/2014/main" id="{42505698-D915-1C04-24EE-7A328A1B04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34705" y="3415451"/>
              <a:ext cx="8955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5" name="Line 2456">
              <a:extLst>
                <a:ext uri="{FF2B5EF4-FFF2-40B4-BE49-F238E27FC236}">
                  <a16:creationId xmlns:a16="http://schemas.microsoft.com/office/drawing/2014/main" id="{9DE37D65-C3D8-F916-962E-4E1C9E6000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9629" y="2755694"/>
              <a:ext cx="0" cy="1701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6" name="Line 2457">
              <a:extLst>
                <a:ext uri="{FF2B5EF4-FFF2-40B4-BE49-F238E27FC236}">
                  <a16:creationId xmlns:a16="http://schemas.microsoft.com/office/drawing/2014/main" id="{BD0646F3-D0A9-1162-43E4-13EBCFE84F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2469" y="2755694"/>
              <a:ext cx="0" cy="1701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7" name="Freeform 2458">
              <a:extLst>
                <a:ext uri="{FF2B5EF4-FFF2-40B4-BE49-F238E27FC236}">
                  <a16:creationId xmlns:a16="http://schemas.microsoft.com/office/drawing/2014/main" id="{8CFD1A40-DDFB-9A5A-B6D4-D9D6BC5A9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469" y="2925858"/>
              <a:ext cx="67161" cy="2985"/>
            </a:xfrm>
            <a:custGeom>
              <a:avLst/>
              <a:gdLst>
                <a:gd name="T0" fmla="*/ 0 w 46"/>
                <a:gd name="T1" fmla="*/ 0 h 2"/>
                <a:gd name="T2" fmla="*/ 2147483647 w 46"/>
                <a:gd name="T3" fmla="*/ 2147483647 h 2"/>
                <a:gd name="T4" fmla="*/ 2147483647 w 46"/>
                <a:gd name="T5" fmla="*/ 2147483647 h 2"/>
                <a:gd name="T6" fmla="*/ 2147483647 w 46"/>
                <a:gd name="T7" fmla="*/ 2147483647 h 2"/>
                <a:gd name="T8" fmla="*/ 2147483647 w 46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2">
                  <a:moveTo>
                    <a:pt x="0" y="0"/>
                  </a:moveTo>
                  <a:lnTo>
                    <a:pt x="11" y="2"/>
                  </a:lnTo>
                  <a:lnTo>
                    <a:pt x="22" y="2"/>
                  </a:lnTo>
                  <a:lnTo>
                    <a:pt x="33" y="2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8" name="Line 2459">
              <a:extLst>
                <a:ext uri="{FF2B5EF4-FFF2-40B4-BE49-F238E27FC236}">
                  <a16:creationId xmlns:a16="http://schemas.microsoft.com/office/drawing/2014/main" id="{307A3F3F-22D9-341C-2A71-0AD62B30CB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82469" y="2813909"/>
              <a:ext cx="5970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29" name="Line 2460">
              <a:extLst>
                <a:ext uri="{FF2B5EF4-FFF2-40B4-BE49-F238E27FC236}">
                  <a16:creationId xmlns:a16="http://schemas.microsoft.com/office/drawing/2014/main" id="{81E6F11B-E3A6-A75A-C0CB-6BA2FC8171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82469" y="2867644"/>
              <a:ext cx="5970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0" name="Freeform 2461">
              <a:extLst>
                <a:ext uri="{FF2B5EF4-FFF2-40B4-BE49-F238E27FC236}">
                  <a16:creationId xmlns:a16="http://schemas.microsoft.com/office/drawing/2014/main" id="{4724C514-5FE2-370A-B09A-83C74510B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469" y="2752709"/>
              <a:ext cx="67161" cy="2985"/>
            </a:xfrm>
            <a:custGeom>
              <a:avLst/>
              <a:gdLst>
                <a:gd name="T0" fmla="*/ 2147483647 w 46"/>
                <a:gd name="T1" fmla="*/ 2147483647 h 2"/>
                <a:gd name="T2" fmla="*/ 2147483647 w 46"/>
                <a:gd name="T3" fmla="*/ 2147483647 h 2"/>
                <a:gd name="T4" fmla="*/ 2147483647 w 46"/>
                <a:gd name="T5" fmla="*/ 0 h 2"/>
                <a:gd name="T6" fmla="*/ 2147483647 w 46"/>
                <a:gd name="T7" fmla="*/ 2147483647 h 2"/>
                <a:gd name="T8" fmla="*/ 0 w 46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2">
                  <a:moveTo>
                    <a:pt x="46" y="2"/>
                  </a:moveTo>
                  <a:lnTo>
                    <a:pt x="33" y="2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1" name="Freeform 2462">
              <a:extLst>
                <a:ext uri="{FF2B5EF4-FFF2-40B4-BE49-F238E27FC236}">
                  <a16:creationId xmlns:a16="http://schemas.microsoft.com/office/drawing/2014/main" id="{85066ED8-D536-A996-6CD0-D48D8A6DC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469" y="2807938"/>
              <a:ext cx="67161" cy="5971"/>
            </a:xfrm>
            <a:custGeom>
              <a:avLst/>
              <a:gdLst>
                <a:gd name="T0" fmla="*/ 2147483647 w 46"/>
                <a:gd name="T1" fmla="*/ 2147483647 h 4"/>
                <a:gd name="T2" fmla="*/ 2147483647 w 46"/>
                <a:gd name="T3" fmla="*/ 2147483647 h 4"/>
                <a:gd name="T4" fmla="*/ 2147483647 w 46"/>
                <a:gd name="T5" fmla="*/ 0 h 4"/>
                <a:gd name="T6" fmla="*/ 2147483647 w 46"/>
                <a:gd name="T7" fmla="*/ 0 h 4"/>
                <a:gd name="T8" fmla="*/ 2147483647 w 46"/>
                <a:gd name="T9" fmla="*/ 0 h 4"/>
                <a:gd name="T10" fmla="*/ 2147483647 w 46"/>
                <a:gd name="T11" fmla="*/ 2147483647 h 4"/>
                <a:gd name="T12" fmla="*/ 0 w 46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6" h="4">
                  <a:moveTo>
                    <a:pt x="46" y="4"/>
                  </a:moveTo>
                  <a:lnTo>
                    <a:pt x="37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3" y="0"/>
                  </a:lnTo>
                  <a:lnTo>
                    <a:pt x="6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2" name="Freeform 2463">
              <a:extLst>
                <a:ext uri="{FF2B5EF4-FFF2-40B4-BE49-F238E27FC236}">
                  <a16:creationId xmlns:a16="http://schemas.microsoft.com/office/drawing/2014/main" id="{24B8924F-8A81-DF30-1A33-CFA686DC8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469" y="2872122"/>
              <a:ext cx="67161" cy="7464"/>
            </a:xfrm>
            <a:custGeom>
              <a:avLst/>
              <a:gdLst>
                <a:gd name="T0" fmla="*/ 0 w 46"/>
                <a:gd name="T1" fmla="*/ 0 h 5"/>
                <a:gd name="T2" fmla="*/ 2147483647 w 46"/>
                <a:gd name="T3" fmla="*/ 2147483647 h 5"/>
                <a:gd name="T4" fmla="*/ 2147483647 w 46"/>
                <a:gd name="T5" fmla="*/ 2147483647 h 5"/>
                <a:gd name="T6" fmla="*/ 2147483647 w 46"/>
                <a:gd name="T7" fmla="*/ 2147483647 h 5"/>
                <a:gd name="T8" fmla="*/ 2147483647 w 46"/>
                <a:gd name="T9" fmla="*/ 2147483647 h 5"/>
                <a:gd name="T10" fmla="*/ 2147483647 w 46"/>
                <a:gd name="T11" fmla="*/ 2147483647 h 5"/>
                <a:gd name="T12" fmla="*/ 2147483647 w 46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6" h="5">
                  <a:moveTo>
                    <a:pt x="0" y="0"/>
                  </a:moveTo>
                  <a:lnTo>
                    <a:pt x="6" y="3"/>
                  </a:lnTo>
                  <a:lnTo>
                    <a:pt x="13" y="5"/>
                  </a:lnTo>
                  <a:lnTo>
                    <a:pt x="22" y="5"/>
                  </a:lnTo>
                  <a:lnTo>
                    <a:pt x="31" y="5"/>
                  </a:lnTo>
                  <a:lnTo>
                    <a:pt x="37" y="3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3" name="Freeform 2464">
              <a:extLst>
                <a:ext uri="{FF2B5EF4-FFF2-40B4-BE49-F238E27FC236}">
                  <a16:creationId xmlns:a16="http://schemas.microsoft.com/office/drawing/2014/main" id="{47178836-8FD1-0792-3930-BF26651A3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438" y="2813909"/>
              <a:ext cx="52236" cy="4478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2147483647 h 3"/>
                <a:gd name="T4" fmla="*/ 2147483647 w 35"/>
                <a:gd name="T5" fmla="*/ 0 h 3"/>
                <a:gd name="T6" fmla="*/ 2147483647 w 35"/>
                <a:gd name="T7" fmla="*/ 2147483647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7" y="3"/>
                  </a:lnTo>
                  <a:lnTo>
                    <a:pt x="18" y="0"/>
                  </a:lnTo>
                  <a:lnTo>
                    <a:pt x="9" y="3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4" name="Freeform 2465">
              <a:extLst>
                <a:ext uri="{FF2B5EF4-FFF2-40B4-BE49-F238E27FC236}">
                  <a16:creationId xmlns:a16="http://schemas.microsoft.com/office/drawing/2014/main" id="{DEDF9B4E-51F8-F0E2-2DB8-A00ED0506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438" y="2867644"/>
              <a:ext cx="52236" cy="4478"/>
            </a:xfrm>
            <a:custGeom>
              <a:avLst/>
              <a:gdLst>
                <a:gd name="T0" fmla="*/ 0 w 35"/>
                <a:gd name="T1" fmla="*/ 0 h 4"/>
                <a:gd name="T2" fmla="*/ 2147483647 w 35"/>
                <a:gd name="T3" fmla="*/ 2147483647 h 4"/>
                <a:gd name="T4" fmla="*/ 2147483647 w 35"/>
                <a:gd name="T5" fmla="*/ 2147483647 h 4"/>
                <a:gd name="T6" fmla="*/ 2147483647 w 35"/>
                <a:gd name="T7" fmla="*/ 2147483647 h 4"/>
                <a:gd name="T8" fmla="*/ 2147483647 w 3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4">
                  <a:moveTo>
                    <a:pt x="0" y="0"/>
                  </a:moveTo>
                  <a:lnTo>
                    <a:pt x="9" y="2"/>
                  </a:lnTo>
                  <a:lnTo>
                    <a:pt x="18" y="4"/>
                  </a:lnTo>
                  <a:lnTo>
                    <a:pt x="27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5" name="Line 2466">
              <a:extLst>
                <a:ext uri="{FF2B5EF4-FFF2-40B4-BE49-F238E27FC236}">
                  <a16:creationId xmlns:a16="http://schemas.microsoft.com/office/drawing/2014/main" id="{919BDE59-E729-C400-3F5E-57D4DE9E16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8438" y="2818386"/>
              <a:ext cx="0" cy="492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6" name="Line 2467">
              <a:extLst>
                <a:ext uri="{FF2B5EF4-FFF2-40B4-BE49-F238E27FC236}">
                  <a16:creationId xmlns:a16="http://schemas.microsoft.com/office/drawing/2014/main" id="{883E78BD-8298-B603-54D6-62BE553791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0674" y="2818386"/>
              <a:ext cx="0" cy="492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7" name="Line 2468">
              <a:extLst>
                <a:ext uri="{FF2B5EF4-FFF2-40B4-BE49-F238E27FC236}">
                  <a16:creationId xmlns:a16="http://schemas.microsoft.com/office/drawing/2014/main" id="{6663F048-CF6D-B636-C9FA-F32AE55342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40674" y="2813909"/>
              <a:ext cx="8955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8" name="Line 2469">
              <a:extLst>
                <a:ext uri="{FF2B5EF4-FFF2-40B4-BE49-F238E27FC236}">
                  <a16:creationId xmlns:a16="http://schemas.microsoft.com/office/drawing/2014/main" id="{D9BE0BB1-EC06-DA4A-81E0-BDBE2BB52C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0674" y="2867644"/>
              <a:ext cx="8955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39" name="Freeform 2484">
              <a:extLst>
                <a:ext uri="{FF2B5EF4-FFF2-40B4-BE49-F238E27FC236}">
                  <a16:creationId xmlns:a16="http://schemas.microsoft.com/office/drawing/2014/main" id="{153E3E2D-0FBE-7FF1-EBD2-DA18896F3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1906369"/>
              <a:ext cx="4477" cy="149266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0" name="Freeform 2485">
              <a:extLst>
                <a:ext uri="{FF2B5EF4-FFF2-40B4-BE49-F238E27FC236}">
                  <a16:creationId xmlns:a16="http://schemas.microsoft.com/office/drawing/2014/main" id="{38BE5EAA-43D6-F211-747F-1C58952ED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1906369"/>
              <a:ext cx="4477" cy="149266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1" name="Rectangle 2486">
              <a:extLst>
                <a:ext uri="{FF2B5EF4-FFF2-40B4-BE49-F238E27FC236}">
                  <a16:creationId xmlns:a16="http://schemas.microsoft.com/office/drawing/2014/main" id="{CB1A68E2-4E11-88A6-B4A8-315CB71F1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1906369"/>
              <a:ext cx="4477" cy="14926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42" name="Freeform 2487">
              <a:extLst>
                <a:ext uri="{FF2B5EF4-FFF2-40B4-BE49-F238E27FC236}">
                  <a16:creationId xmlns:a16="http://schemas.microsoft.com/office/drawing/2014/main" id="{892B7811-509B-13A5-95D8-1CC92BF0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2154152"/>
              <a:ext cx="4477" cy="195538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3" name="Freeform 2488">
              <a:extLst>
                <a:ext uri="{FF2B5EF4-FFF2-40B4-BE49-F238E27FC236}">
                  <a16:creationId xmlns:a16="http://schemas.microsoft.com/office/drawing/2014/main" id="{83ACB0CD-0E6C-5429-BA25-00503E380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2154152"/>
              <a:ext cx="4477" cy="195538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4" name="Rectangle 2489">
              <a:extLst>
                <a:ext uri="{FF2B5EF4-FFF2-40B4-BE49-F238E27FC236}">
                  <a16:creationId xmlns:a16="http://schemas.microsoft.com/office/drawing/2014/main" id="{799DA269-EA23-DF66-F840-04800C105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2154152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45" name="Freeform 2490">
              <a:extLst>
                <a:ext uri="{FF2B5EF4-FFF2-40B4-BE49-F238E27FC236}">
                  <a16:creationId xmlns:a16="http://schemas.microsoft.com/office/drawing/2014/main" id="{670B74DF-06CE-A204-CB46-A9F2E0285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2448206"/>
              <a:ext cx="4477" cy="195539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6" name="Freeform 2491">
              <a:extLst>
                <a:ext uri="{FF2B5EF4-FFF2-40B4-BE49-F238E27FC236}">
                  <a16:creationId xmlns:a16="http://schemas.microsoft.com/office/drawing/2014/main" id="{47225825-915D-647F-56AF-1D1C198BF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2448206"/>
              <a:ext cx="4477" cy="195539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7" name="Rectangle 2492">
              <a:extLst>
                <a:ext uri="{FF2B5EF4-FFF2-40B4-BE49-F238E27FC236}">
                  <a16:creationId xmlns:a16="http://schemas.microsoft.com/office/drawing/2014/main" id="{0D954AB6-7620-72DC-9C6A-8857FB3AE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2448206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48" name="Freeform 2493">
              <a:extLst>
                <a:ext uri="{FF2B5EF4-FFF2-40B4-BE49-F238E27FC236}">
                  <a16:creationId xmlns:a16="http://schemas.microsoft.com/office/drawing/2014/main" id="{6EAC98FB-2DFA-8135-069D-AAEC7AC08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2743753"/>
              <a:ext cx="4477" cy="195539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49" name="Freeform 2494">
              <a:extLst>
                <a:ext uri="{FF2B5EF4-FFF2-40B4-BE49-F238E27FC236}">
                  <a16:creationId xmlns:a16="http://schemas.microsoft.com/office/drawing/2014/main" id="{4C985DF2-70CB-274E-E340-D99EA6422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2743753"/>
              <a:ext cx="4477" cy="195539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0" name="Rectangle 2495">
              <a:extLst>
                <a:ext uri="{FF2B5EF4-FFF2-40B4-BE49-F238E27FC236}">
                  <a16:creationId xmlns:a16="http://schemas.microsoft.com/office/drawing/2014/main" id="{90B412F2-E3CD-7049-04B9-5080B009B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2743753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51" name="Freeform 2496">
              <a:extLst>
                <a:ext uri="{FF2B5EF4-FFF2-40B4-BE49-F238E27FC236}">
                  <a16:creationId xmlns:a16="http://schemas.microsoft.com/office/drawing/2014/main" id="{33EA56C5-7CA0-EE14-19EF-DCE209E3D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037808"/>
              <a:ext cx="4477" cy="195538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2" name="Freeform 2497">
              <a:extLst>
                <a:ext uri="{FF2B5EF4-FFF2-40B4-BE49-F238E27FC236}">
                  <a16:creationId xmlns:a16="http://schemas.microsoft.com/office/drawing/2014/main" id="{26A663CC-719B-035D-BCD0-845A6D0C1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037808"/>
              <a:ext cx="4477" cy="195538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3" name="Rectangle 2498">
              <a:extLst>
                <a:ext uri="{FF2B5EF4-FFF2-40B4-BE49-F238E27FC236}">
                  <a16:creationId xmlns:a16="http://schemas.microsoft.com/office/drawing/2014/main" id="{6CB56802-E43D-4109-759D-577644BA0D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3037808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54" name="Freeform 2499">
              <a:extLst>
                <a:ext uri="{FF2B5EF4-FFF2-40B4-BE49-F238E27FC236}">
                  <a16:creationId xmlns:a16="http://schemas.microsoft.com/office/drawing/2014/main" id="{F399532B-C8BD-BD5F-D9BE-9A20E7C51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331862"/>
              <a:ext cx="4477" cy="195539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5" name="Freeform 2500">
              <a:extLst>
                <a:ext uri="{FF2B5EF4-FFF2-40B4-BE49-F238E27FC236}">
                  <a16:creationId xmlns:a16="http://schemas.microsoft.com/office/drawing/2014/main" id="{C70C0B86-9E8C-B549-9284-7086845E0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331862"/>
              <a:ext cx="4477" cy="195539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6" name="Rectangle 2501">
              <a:extLst>
                <a:ext uri="{FF2B5EF4-FFF2-40B4-BE49-F238E27FC236}">
                  <a16:creationId xmlns:a16="http://schemas.microsoft.com/office/drawing/2014/main" id="{59058537-17D6-E292-93B8-02F68FF1B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3331862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57" name="Freeform 2502">
              <a:extLst>
                <a:ext uri="{FF2B5EF4-FFF2-40B4-BE49-F238E27FC236}">
                  <a16:creationId xmlns:a16="http://schemas.microsoft.com/office/drawing/2014/main" id="{CF2927B5-E959-DF9A-F233-D5755F352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625917"/>
              <a:ext cx="4477" cy="195538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8" name="Freeform 2503">
              <a:extLst>
                <a:ext uri="{FF2B5EF4-FFF2-40B4-BE49-F238E27FC236}">
                  <a16:creationId xmlns:a16="http://schemas.microsoft.com/office/drawing/2014/main" id="{2485ED8C-4B4C-E219-8332-62FF4A649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625917"/>
              <a:ext cx="4477" cy="195538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59" name="Rectangle 2504">
              <a:extLst>
                <a:ext uri="{FF2B5EF4-FFF2-40B4-BE49-F238E27FC236}">
                  <a16:creationId xmlns:a16="http://schemas.microsoft.com/office/drawing/2014/main" id="{6338A760-9E67-409C-F9CB-C09BA6C3C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3625917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60" name="Freeform 2505">
              <a:extLst>
                <a:ext uri="{FF2B5EF4-FFF2-40B4-BE49-F238E27FC236}">
                  <a16:creationId xmlns:a16="http://schemas.microsoft.com/office/drawing/2014/main" id="{92CACC9B-1AEE-1409-3E73-72168C0A7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919971"/>
              <a:ext cx="4477" cy="195539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61" name="Freeform 2506">
              <a:extLst>
                <a:ext uri="{FF2B5EF4-FFF2-40B4-BE49-F238E27FC236}">
                  <a16:creationId xmlns:a16="http://schemas.microsoft.com/office/drawing/2014/main" id="{CABA1BFE-32A0-29A4-A2DB-C96193BCF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3919971"/>
              <a:ext cx="4477" cy="195539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62" name="Rectangle 2507">
              <a:extLst>
                <a:ext uri="{FF2B5EF4-FFF2-40B4-BE49-F238E27FC236}">
                  <a16:creationId xmlns:a16="http://schemas.microsoft.com/office/drawing/2014/main" id="{56382B8E-80ED-AF28-E896-FAD24E358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3919971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63" name="Freeform 2508">
              <a:extLst>
                <a:ext uri="{FF2B5EF4-FFF2-40B4-BE49-F238E27FC236}">
                  <a16:creationId xmlns:a16="http://schemas.microsoft.com/office/drawing/2014/main" id="{E1F45A10-CD3E-48BD-89BD-6B8431820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4215519"/>
              <a:ext cx="4477" cy="194046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64" name="Freeform 2509">
              <a:extLst>
                <a:ext uri="{FF2B5EF4-FFF2-40B4-BE49-F238E27FC236}">
                  <a16:creationId xmlns:a16="http://schemas.microsoft.com/office/drawing/2014/main" id="{A029D97D-D156-82EB-E03E-8BC7E2175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4215519"/>
              <a:ext cx="4477" cy="194046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65" name="Rectangle 2510">
              <a:extLst>
                <a:ext uri="{FF2B5EF4-FFF2-40B4-BE49-F238E27FC236}">
                  <a16:creationId xmlns:a16="http://schemas.microsoft.com/office/drawing/2014/main" id="{2E9F5A15-EB93-8F0D-90EA-46D78170C0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4215519"/>
              <a:ext cx="4477" cy="19404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66" name="Freeform 2511">
              <a:extLst>
                <a:ext uri="{FF2B5EF4-FFF2-40B4-BE49-F238E27FC236}">
                  <a16:creationId xmlns:a16="http://schemas.microsoft.com/office/drawing/2014/main" id="{FE2A70F7-7F9D-BAFC-CD6D-6149249B1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4509574"/>
              <a:ext cx="4477" cy="195538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67" name="Freeform 2512">
              <a:extLst>
                <a:ext uri="{FF2B5EF4-FFF2-40B4-BE49-F238E27FC236}">
                  <a16:creationId xmlns:a16="http://schemas.microsoft.com/office/drawing/2014/main" id="{C0E6F544-E43F-BE00-C2A9-58D40FA26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4509574"/>
              <a:ext cx="4477" cy="195538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68" name="Rectangle 2513">
              <a:extLst>
                <a:ext uri="{FF2B5EF4-FFF2-40B4-BE49-F238E27FC236}">
                  <a16:creationId xmlns:a16="http://schemas.microsoft.com/office/drawing/2014/main" id="{E6BBC37F-39A1-411A-A996-83DBBD8D8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4509574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69" name="Freeform 2514">
              <a:extLst>
                <a:ext uri="{FF2B5EF4-FFF2-40B4-BE49-F238E27FC236}">
                  <a16:creationId xmlns:a16="http://schemas.microsoft.com/office/drawing/2014/main" id="{293A9206-5A04-FA87-7208-4905076EE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4803628"/>
              <a:ext cx="4477" cy="149266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0" name="Freeform 2515">
              <a:extLst>
                <a:ext uri="{FF2B5EF4-FFF2-40B4-BE49-F238E27FC236}">
                  <a16:creationId xmlns:a16="http://schemas.microsoft.com/office/drawing/2014/main" id="{E15DB055-E935-F9F5-46A6-64993E983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72" y="4803628"/>
              <a:ext cx="4477" cy="149266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1" name="Rectangle 2517">
              <a:extLst>
                <a:ext uri="{FF2B5EF4-FFF2-40B4-BE49-F238E27FC236}">
                  <a16:creationId xmlns:a16="http://schemas.microsoft.com/office/drawing/2014/main" id="{56F3298D-F67C-BEBE-08E3-3FC7D11E9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5472" y="4803628"/>
              <a:ext cx="4477" cy="14926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72" name="Rectangle 2551">
              <a:extLst>
                <a:ext uri="{FF2B5EF4-FFF2-40B4-BE49-F238E27FC236}">
                  <a16:creationId xmlns:a16="http://schemas.microsoft.com/office/drawing/2014/main" id="{C94D353F-B731-25B1-28E1-77BB2F434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3231" y="4878261"/>
              <a:ext cx="122381" cy="53736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2</a:t>
              </a: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073" name="Freeform 2553">
              <a:extLst>
                <a:ext uri="{FF2B5EF4-FFF2-40B4-BE49-F238E27FC236}">
                  <a16:creationId xmlns:a16="http://schemas.microsoft.com/office/drawing/2014/main" id="{F6156819-2B32-879F-09E9-C21836A9F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731727"/>
              <a:ext cx="88054" cy="71648"/>
            </a:xfrm>
            <a:custGeom>
              <a:avLst/>
              <a:gdLst>
                <a:gd name="T0" fmla="*/ 2147483647 w 60"/>
                <a:gd name="T1" fmla="*/ 0 h 51"/>
                <a:gd name="T2" fmla="*/ 0 w 60"/>
                <a:gd name="T3" fmla="*/ 2147483647 h 51"/>
                <a:gd name="T4" fmla="*/ 2147483647 w 60"/>
                <a:gd name="T5" fmla="*/ 2147483647 h 51"/>
                <a:gd name="T6" fmla="*/ 2147483647 w 60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1">
                  <a:moveTo>
                    <a:pt x="29" y="0"/>
                  </a:moveTo>
                  <a:lnTo>
                    <a:pt x="0" y="51"/>
                  </a:lnTo>
                  <a:lnTo>
                    <a:pt x="60" y="5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4" name="Freeform 2554">
              <a:extLst>
                <a:ext uri="{FF2B5EF4-FFF2-40B4-BE49-F238E27FC236}">
                  <a16:creationId xmlns:a16="http://schemas.microsoft.com/office/drawing/2014/main" id="{65B653D6-C081-92BF-A244-10C92083D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731727"/>
              <a:ext cx="88054" cy="71648"/>
            </a:xfrm>
            <a:custGeom>
              <a:avLst/>
              <a:gdLst>
                <a:gd name="T0" fmla="*/ 2147483647 w 60"/>
                <a:gd name="T1" fmla="*/ 0 h 51"/>
                <a:gd name="T2" fmla="*/ 0 w 60"/>
                <a:gd name="T3" fmla="*/ 2147483647 h 51"/>
                <a:gd name="T4" fmla="*/ 2147483647 w 60"/>
                <a:gd name="T5" fmla="*/ 2147483647 h 51"/>
                <a:gd name="T6" fmla="*/ 2147483647 w 60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1">
                  <a:moveTo>
                    <a:pt x="29" y="0"/>
                  </a:moveTo>
                  <a:lnTo>
                    <a:pt x="0" y="51"/>
                  </a:lnTo>
                  <a:lnTo>
                    <a:pt x="60" y="51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5" name="Freeform 2555">
              <a:extLst>
                <a:ext uri="{FF2B5EF4-FFF2-40B4-BE49-F238E27FC236}">
                  <a16:creationId xmlns:a16="http://schemas.microsoft.com/office/drawing/2014/main" id="{51C77D67-7B08-3ADA-DB92-03AA73826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03375"/>
              <a:ext cx="88054" cy="4478"/>
            </a:xfrm>
            <a:custGeom>
              <a:avLst/>
              <a:gdLst>
                <a:gd name="T0" fmla="*/ 0 w 60"/>
                <a:gd name="T1" fmla="*/ 0 h 3"/>
                <a:gd name="T2" fmla="*/ 0 w 60"/>
                <a:gd name="T3" fmla="*/ 2147483647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0" y="3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6" name="Freeform 2556">
              <a:extLst>
                <a:ext uri="{FF2B5EF4-FFF2-40B4-BE49-F238E27FC236}">
                  <a16:creationId xmlns:a16="http://schemas.microsoft.com/office/drawing/2014/main" id="{9A7B0D45-4349-87BB-8C81-44AEB0ED6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03375"/>
              <a:ext cx="88054" cy="4478"/>
            </a:xfrm>
            <a:custGeom>
              <a:avLst/>
              <a:gdLst>
                <a:gd name="T0" fmla="*/ 0 w 60"/>
                <a:gd name="T1" fmla="*/ 0 h 3"/>
                <a:gd name="T2" fmla="*/ 0 w 60"/>
                <a:gd name="T3" fmla="*/ 2147483647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0" y="3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7" name="Freeform 2557">
              <a:extLst>
                <a:ext uri="{FF2B5EF4-FFF2-40B4-BE49-F238E27FC236}">
                  <a16:creationId xmlns:a16="http://schemas.microsoft.com/office/drawing/2014/main" id="{BC85879B-CEBB-722D-5EB2-FD5F47318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03375"/>
              <a:ext cx="88054" cy="4478"/>
            </a:xfrm>
            <a:custGeom>
              <a:avLst/>
              <a:gdLst>
                <a:gd name="T0" fmla="*/ 0 w 60"/>
                <a:gd name="T1" fmla="*/ 0 h 3"/>
                <a:gd name="T2" fmla="*/ 2147483647 w 60"/>
                <a:gd name="T3" fmla="*/ 0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60" y="0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8" name="Freeform 2558">
              <a:extLst>
                <a:ext uri="{FF2B5EF4-FFF2-40B4-BE49-F238E27FC236}">
                  <a16:creationId xmlns:a16="http://schemas.microsoft.com/office/drawing/2014/main" id="{8510F348-C436-44A8-E8C4-7A265B4AA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03375"/>
              <a:ext cx="88054" cy="4478"/>
            </a:xfrm>
            <a:custGeom>
              <a:avLst/>
              <a:gdLst>
                <a:gd name="T0" fmla="*/ 0 w 60"/>
                <a:gd name="T1" fmla="*/ 0 h 3"/>
                <a:gd name="T2" fmla="*/ 2147483647 w 60"/>
                <a:gd name="T3" fmla="*/ 0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60" y="0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79" name="Freeform 2559">
              <a:extLst>
                <a:ext uri="{FF2B5EF4-FFF2-40B4-BE49-F238E27FC236}">
                  <a16:creationId xmlns:a16="http://schemas.microsoft.com/office/drawing/2014/main" id="{08B99DD9-8AB0-EC10-51DB-F8E1FB7C1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07854"/>
              <a:ext cx="91039" cy="5971"/>
            </a:xfrm>
            <a:custGeom>
              <a:avLst/>
              <a:gdLst>
                <a:gd name="T0" fmla="*/ 2147483647 w 62"/>
                <a:gd name="T1" fmla="*/ 0 h 4"/>
                <a:gd name="T2" fmla="*/ 0 w 62"/>
                <a:gd name="T3" fmla="*/ 2147483647 h 4"/>
                <a:gd name="T4" fmla="*/ 2147483647 w 62"/>
                <a:gd name="T5" fmla="*/ 2147483647 h 4"/>
                <a:gd name="T6" fmla="*/ 2147483647 w 6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4">
                  <a:moveTo>
                    <a:pt x="2" y="0"/>
                  </a:moveTo>
                  <a:lnTo>
                    <a:pt x="0" y="4"/>
                  </a:lnTo>
                  <a:lnTo>
                    <a:pt x="6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0" name="Freeform 2560">
              <a:extLst>
                <a:ext uri="{FF2B5EF4-FFF2-40B4-BE49-F238E27FC236}">
                  <a16:creationId xmlns:a16="http://schemas.microsoft.com/office/drawing/2014/main" id="{87D582CD-0E65-2C65-EC4D-90AE4D51D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07854"/>
              <a:ext cx="91039" cy="5971"/>
            </a:xfrm>
            <a:custGeom>
              <a:avLst/>
              <a:gdLst>
                <a:gd name="T0" fmla="*/ 2147483647 w 62"/>
                <a:gd name="T1" fmla="*/ 0 h 4"/>
                <a:gd name="T2" fmla="*/ 0 w 62"/>
                <a:gd name="T3" fmla="*/ 2147483647 h 4"/>
                <a:gd name="T4" fmla="*/ 2147483647 w 62"/>
                <a:gd name="T5" fmla="*/ 2147483647 h 4"/>
                <a:gd name="T6" fmla="*/ 2147483647 w 6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4">
                  <a:moveTo>
                    <a:pt x="2" y="0"/>
                  </a:moveTo>
                  <a:lnTo>
                    <a:pt x="0" y="4"/>
                  </a:lnTo>
                  <a:lnTo>
                    <a:pt x="62" y="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1" name="Freeform 2561">
              <a:extLst>
                <a:ext uri="{FF2B5EF4-FFF2-40B4-BE49-F238E27FC236}">
                  <a16:creationId xmlns:a16="http://schemas.microsoft.com/office/drawing/2014/main" id="{F5BE383C-4976-79D9-5678-14622D9EA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07854"/>
              <a:ext cx="88054" cy="5971"/>
            </a:xfrm>
            <a:custGeom>
              <a:avLst/>
              <a:gdLst>
                <a:gd name="T0" fmla="*/ 0 w 60"/>
                <a:gd name="T1" fmla="*/ 0 h 4"/>
                <a:gd name="T2" fmla="*/ 2147483647 w 60"/>
                <a:gd name="T3" fmla="*/ 0 h 4"/>
                <a:gd name="T4" fmla="*/ 2147483647 w 60"/>
                <a:gd name="T5" fmla="*/ 2147483647 h 4"/>
                <a:gd name="T6" fmla="*/ 0 w 6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4">
                  <a:moveTo>
                    <a:pt x="0" y="0"/>
                  </a:moveTo>
                  <a:lnTo>
                    <a:pt x="60" y="0"/>
                  </a:lnTo>
                  <a:lnTo>
                    <a:pt x="6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2" name="Freeform 2562">
              <a:extLst>
                <a:ext uri="{FF2B5EF4-FFF2-40B4-BE49-F238E27FC236}">
                  <a16:creationId xmlns:a16="http://schemas.microsoft.com/office/drawing/2014/main" id="{DE96E5B3-8CFF-9F6A-3022-9A180E011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07854"/>
              <a:ext cx="88054" cy="5971"/>
            </a:xfrm>
            <a:custGeom>
              <a:avLst/>
              <a:gdLst>
                <a:gd name="T0" fmla="*/ 0 w 60"/>
                <a:gd name="T1" fmla="*/ 0 h 4"/>
                <a:gd name="T2" fmla="*/ 2147483647 w 60"/>
                <a:gd name="T3" fmla="*/ 0 h 4"/>
                <a:gd name="T4" fmla="*/ 2147483647 w 60"/>
                <a:gd name="T5" fmla="*/ 2147483647 h 4"/>
                <a:gd name="T6" fmla="*/ 0 w 6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4">
                  <a:moveTo>
                    <a:pt x="0" y="0"/>
                  </a:moveTo>
                  <a:lnTo>
                    <a:pt x="60" y="0"/>
                  </a:lnTo>
                  <a:lnTo>
                    <a:pt x="6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3" name="Freeform 2563">
              <a:extLst>
                <a:ext uri="{FF2B5EF4-FFF2-40B4-BE49-F238E27FC236}">
                  <a16:creationId xmlns:a16="http://schemas.microsoft.com/office/drawing/2014/main" id="{EF08A255-9A45-0865-317E-7E091200F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3824"/>
              <a:ext cx="91039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4" name="Freeform 2564">
              <a:extLst>
                <a:ext uri="{FF2B5EF4-FFF2-40B4-BE49-F238E27FC236}">
                  <a16:creationId xmlns:a16="http://schemas.microsoft.com/office/drawing/2014/main" id="{BC7FEC0E-E1D9-C7F5-1FB4-29F691301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3824"/>
              <a:ext cx="91039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5" name="Rectangle 2565">
              <a:extLst>
                <a:ext uri="{FF2B5EF4-FFF2-40B4-BE49-F238E27FC236}">
                  <a16:creationId xmlns:a16="http://schemas.microsoft.com/office/drawing/2014/main" id="{343881C9-8AE8-05F9-E4F0-16866FA30B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6179" y="1813824"/>
              <a:ext cx="91039" cy="1492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86" name="Rectangle 2566">
              <a:extLst>
                <a:ext uri="{FF2B5EF4-FFF2-40B4-BE49-F238E27FC236}">
                  <a16:creationId xmlns:a16="http://schemas.microsoft.com/office/drawing/2014/main" id="{3E33AC65-FD18-B0F6-BFF6-F28771780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6179" y="1813824"/>
              <a:ext cx="91039" cy="149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87" name="Freeform 2567">
              <a:extLst>
                <a:ext uri="{FF2B5EF4-FFF2-40B4-BE49-F238E27FC236}">
                  <a16:creationId xmlns:a16="http://schemas.microsoft.com/office/drawing/2014/main" id="{9CEBC4A2-5739-D8E2-75DE-282D4EFEC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3824"/>
              <a:ext cx="91039" cy="2985"/>
            </a:xfrm>
            <a:custGeom>
              <a:avLst/>
              <a:gdLst>
                <a:gd name="T0" fmla="*/ 0 w 62"/>
                <a:gd name="T1" fmla="*/ 0 h 2"/>
                <a:gd name="T2" fmla="*/ 0 w 62"/>
                <a:gd name="T3" fmla="*/ 2147483647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0" y="2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8" name="Freeform 2568">
              <a:extLst>
                <a:ext uri="{FF2B5EF4-FFF2-40B4-BE49-F238E27FC236}">
                  <a16:creationId xmlns:a16="http://schemas.microsoft.com/office/drawing/2014/main" id="{D5EFBCB4-52C9-0ECD-E4C2-BB59704B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3824"/>
              <a:ext cx="91039" cy="2985"/>
            </a:xfrm>
            <a:custGeom>
              <a:avLst/>
              <a:gdLst>
                <a:gd name="T0" fmla="*/ 0 w 62"/>
                <a:gd name="T1" fmla="*/ 0 h 2"/>
                <a:gd name="T2" fmla="*/ 0 w 62"/>
                <a:gd name="T3" fmla="*/ 2147483647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0" y="2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89" name="Freeform 2569">
              <a:extLst>
                <a:ext uri="{FF2B5EF4-FFF2-40B4-BE49-F238E27FC236}">
                  <a16:creationId xmlns:a16="http://schemas.microsoft.com/office/drawing/2014/main" id="{60BD6F7F-7DB6-0483-7743-44B7888C3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3824"/>
              <a:ext cx="91039" cy="2985"/>
            </a:xfrm>
            <a:custGeom>
              <a:avLst/>
              <a:gdLst>
                <a:gd name="T0" fmla="*/ 0 w 62"/>
                <a:gd name="T1" fmla="*/ 0 h 2"/>
                <a:gd name="T2" fmla="*/ 2147483647 w 62"/>
                <a:gd name="T3" fmla="*/ 0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0" name="Freeform 2570">
              <a:extLst>
                <a:ext uri="{FF2B5EF4-FFF2-40B4-BE49-F238E27FC236}">
                  <a16:creationId xmlns:a16="http://schemas.microsoft.com/office/drawing/2014/main" id="{F92954F5-B01E-B845-311B-BAC627397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3824"/>
              <a:ext cx="91039" cy="2985"/>
            </a:xfrm>
            <a:custGeom>
              <a:avLst/>
              <a:gdLst>
                <a:gd name="T0" fmla="*/ 0 w 62"/>
                <a:gd name="T1" fmla="*/ 0 h 2"/>
                <a:gd name="T2" fmla="*/ 2147483647 w 62"/>
                <a:gd name="T3" fmla="*/ 0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1" name="Freeform 2571">
              <a:extLst>
                <a:ext uri="{FF2B5EF4-FFF2-40B4-BE49-F238E27FC236}">
                  <a16:creationId xmlns:a16="http://schemas.microsoft.com/office/drawing/2014/main" id="{16E77BE1-4A5C-574B-CA60-81BE4D338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550" y="1816810"/>
              <a:ext cx="65668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2" name="Freeform 2572">
              <a:extLst>
                <a:ext uri="{FF2B5EF4-FFF2-40B4-BE49-F238E27FC236}">
                  <a16:creationId xmlns:a16="http://schemas.microsoft.com/office/drawing/2014/main" id="{6EA006FC-04A1-2CDA-1842-4B08A9A38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550" y="1816810"/>
              <a:ext cx="65668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3" name="Rectangle 2573">
              <a:extLst>
                <a:ext uri="{FF2B5EF4-FFF2-40B4-BE49-F238E27FC236}">
                  <a16:creationId xmlns:a16="http://schemas.microsoft.com/office/drawing/2014/main" id="{EFC3868C-B4D6-01B6-AAE6-AE78A89EC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550" y="1816810"/>
              <a:ext cx="65668" cy="1492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94" name="Rectangle 2574">
              <a:extLst>
                <a:ext uri="{FF2B5EF4-FFF2-40B4-BE49-F238E27FC236}">
                  <a16:creationId xmlns:a16="http://schemas.microsoft.com/office/drawing/2014/main" id="{BBA606F8-F6F6-D784-FB26-9B889C6A9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550" y="1816810"/>
              <a:ext cx="65668" cy="149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095" name="Freeform 2575">
              <a:extLst>
                <a:ext uri="{FF2B5EF4-FFF2-40B4-BE49-F238E27FC236}">
                  <a16:creationId xmlns:a16="http://schemas.microsoft.com/office/drawing/2014/main" id="{7702AD0C-C9D9-2ED7-0BE4-9077622BC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338" y="1816810"/>
              <a:ext cx="20894" cy="2985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2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6" name="Freeform 2576">
              <a:extLst>
                <a:ext uri="{FF2B5EF4-FFF2-40B4-BE49-F238E27FC236}">
                  <a16:creationId xmlns:a16="http://schemas.microsoft.com/office/drawing/2014/main" id="{075F98F1-E0B9-90E8-9DCC-730F615BB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338" y="1816810"/>
              <a:ext cx="20894" cy="2985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2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7" name="Freeform 2577">
              <a:extLst>
                <a:ext uri="{FF2B5EF4-FFF2-40B4-BE49-F238E27FC236}">
                  <a16:creationId xmlns:a16="http://schemas.microsoft.com/office/drawing/2014/main" id="{665E13EE-E6AA-8A34-762D-6100802A4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338" y="1816810"/>
              <a:ext cx="23879" cy="2985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6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8" name="Freeform 2578">
              <a:extLst>
                <a:ext uri="{FF2B5EF4-FFF2-40B4-BE49-F238E27FC236}">
                  <a16:creationId xmlns:a16="http://schemas.microsoft.com/office/drawing/2014/main" id="{66521A77-DB5F-E949-DE9F-9AD82A94A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338" y="1816810"/>
              <a:ext cx="23879" cy="2985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6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099" name="Freeform 2579">
              <a:extLst>
                <a:ext uri="{FF2B5EF4-FFF2-40B4-BE49-F238E27FC236}">
                  <a16:creationId xmlns:a16="http://schemas.microsoft.com/office/drawing/2014/main" id="{4604968D-0CD5-2248-E953-64D140273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6810"/>
              <a:ext cx="20894" cy="2985"/>
            </a:xfrm>
            <a:custGeom>
              <a:avLst/>
              <a:gdLst>
                <a:gd name="T0" fmla="*/ 0 w 15"/>
                <a:gd name="T1" fmla="*/ 0 h 2"/>
                <a:gd name="T2" fmla="*/ 2147483647 w 15"/>
                <a:gd name="T3" fmla="*/ 2147483647 h 2"/>
                <a:gd name="T4" fmla="*/ 2147483647 w 15"/>
                <a:gd name="T5" fmla="*/ 2147483647 h 2"/>
                <a:gd name="T6" fmla="*/ 0 w 1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">
                  <a:moveTo>
                    <a:pt x="0" y="0"/>
                  </a:moveTo>
                  <a:lnTo>
                    <a:pt x="2" y="2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0" name="Freeform 2580">
              <a:extLst>
                <a:ext uri="{FF2B5EF4-FFF2-40B4-BE49-F238E27FC236}">
                  <a16:creationId xmlns:a16="http://schemas.microsoft.com/office/drawing/2014/main" id="{CCDBF949-0171-7EC5-3489-EA0B6F63E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6810"/>
              <a:ext cx="20894" cy="2985"/>
            </a:xfrm>
            <a:custGeom>
              <a:avLst/>
              <a:gdLst>
                <a:gd name="T0" fmla="*/ 0 w 15"/>
                <a:gd name="T1" fmla="*/ 0 h 2"/>
                <a:gd name="T2" fmla="*/ 2147483647 w 15"/>
                <a:gd name="T3" fmla="*/ 2147483647 h 2"/>
                <a:gd name="T4" fmla="*/ 2147483647 w 15"/>
                <a:gd name="T5" fmla="*/ 2147483647 h 2"/>
                <a:gd name="T6" fmla="*/ 0 w 1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">
                  <a:moveTo>
                    <a:pt x="0" y="0"/>
                  </a:moveTo>
                  <a:lnTo>
                    <a:pt x="2" y="2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1" name="Freeform 2581">
              <a:extLst>
                <a:ext uri="{FF2B5EF4-FFF2-40B4-BE49-F238E27FC236}">
                  <a16:creationId xmlns:a16="http://schemas.microsoft.com/office/drawing/2014/main" id="{DC8F55B6-9660-D3BE-D573-6F61E3DCD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6810"/>
              <a:ext cx="25371" cy="2985"/>
            </a:xfrm>
            <a:custGeom>
              <a:avLst/>
              <a:gdLst>
                <a:gd name="T0" fmla="*/ 0 w 18"/>
                <a:gd name="T1" fmla="*/ 0 h 2"/>
                <a:gd name="T2" fmla="*/ 2147483647 w 18"/>
                <a:gd name="T3" fmla="*/ 0 h 2"/>
                <a:gd name="T4" fmla="*/ 2147483647 w 18"/>
                <a:gd name="T5" fmla="*/ 2147483647 h 2"/>
                <a:gd name="T6" fmla="*/ 0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lnTo>
                    <a:pt x="18" y="0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2" name="Freeform 2582">
              <a:extLst>
                <a:ext uri="{FF2B5EF4-FFF2-40B4-BE49-F238E27FC236}">
                  <a16:creationId xmlns:a16="http://schemas.microsoft.com/office/drawing/2014/main" id="{2AA8106F-1A88-2689-46BC-B88A87DFD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816810"/>
              <a:ext cx="25371" cy="2985"/>
            </a:xfrm>
            <a:custGeom>
              <a:avLst/>
              <a:gdLst>
                <a:gd name="T0" fmla="*/ 0 w 18"/>
                <a:gd name="T1" fmla="*/ 0 h 2"/>
                <a:gd name="T2" fmla="*/ 2147483647 w 18"/>
                <a:gd name="T3" fmla="*/ 0 h 2"/>
                <a:gd name="T4" fmla="*/ 2147483647 w 18"/>
                <a:gd name="T5" fmla="*/ 2147483647 h 2"/>
                <a:gd name="T6" fmla="*/ 0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lnTo>
                    <a:pt x="18" y="0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3" name="Freeform 2583">
              <a:extLst>
                <a:ext uri="{FF2B5EF4-FFF2-40B4-BE49-F238E27FC236}">
                  <a16:creationId xmlns:a16="http://schemas.microsoft.com/office/drawing/2014/main" id="{C68F419F-27C4-EF2D-89D2-90750B7DE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323" y="1819795"/>
              <a:ext cx="17909" cy="0"/>
            </a:xfrm>
            <a:custGeom>
              <a:avLst/>
              <a:gdLst>
                <a:gd name="T0" fmla="*/ 0 w 12"/>
                <a:gd name="T1" fmla="*/ 2147483647 w 12"/>
                <a:gd name="T2" fmla="*/ 2147483647 w 12"/>
                <a:gd name="T3" fmla="*/ 0 w 1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3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4" name="Freeform 2584">
              <a:extLst>
                <a:ext uri="{FF2B5EF4-FFF2-40B4-BE49-F238E27FC236}">
                  <a16:creationId xmlns:a16="http://schemas.microsoft.com/office/drawing/2014/main" id="{2B690BF6-DF6E-A01A-58E3-A3BD5F025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323" y="1819795"/>
              <a:ext cx="17909" cy="0"/>
            </a:xfrm>
            <a:custGeom>
              <a:avLst/>
              <a:gdLst>
                <a:gd name="T0" fmla="*/ 0 w 12"/>
                <a:gd name="T1" fmla="*/ 2147483647 w 12"/>
                <a:gd name="T2" fmla="*/ 2147483647 w 12"/>
                <a:gd name="T3" fmla="*/ 0 w 1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3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5" name="Rectangle 2585">
              <a:extLst>
                <a:ext uri="{FF2B5EF4-FFF2-40B4-BE49-F238E27FC236}">
                  <a16:creationId xmlns:a16="http://schemas.microsoft.com/office/drawing/2014/main" id="{4C7C6DBB-2258-CFB6-94CE-6A3E7D135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6323" y="1819795"/>
              <a:ext cx="17909" cy="1492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06" name="Rectangle 2586">
              <a:extLst>
                <a:ext uri="{FF2B5EF4-FFF2-40B4-BE49-F238E27FC236}">
                  <a16:creationId xmlns:a16="http://schemas.microsoft.com/office/drawing/2014/main" id="{E94721F0-C437-26C0-0524-9D01C5D10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6323" y="1819795"/>
              <a:ext cx="17909" cy="149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07" name="Freeform 2587">
              <a:extLst>
                <a:ext uri="{FF2B5EF4-FFF2-40B4-BE49-F238E27FC236}">
                  <a16:creationId xmlns:a16="http://schemas.microsoft.com/office/drawing/2014/main" id="{B9CFF6FB-815C-2F7E-B937-8C2D96B22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1822780"/>
              <a:ext cx="8955" cy="0"/>
            </a:xfrm>
            <a:custGeom>
              <a:avLst/>
              <a:gdLst>
                <a:gd name="T0" fmla="*/ 0 w 6"/>
                <a:gd name="T1" fmla="*/ 2147483647 w 6"/>
                <a:gd name="T2" fmla="*/ 2147483647 w 6"/>
                <a:gd name="T3" fmla="*/ 0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8" name="Freeform 2588">
              <a:extLst>
                <a:ext uri="{FF2B5EF4-FFF2-40B4-BE49-F238E27FC236}">
                  <a16:creationId xmlns:a16="http://schemas.microsoft.com/office/drawing/2014/main" id="{FC9CFB44-AE66-D7A5-8888-37FCEA8D3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1822780"/>
              <a:ext cx="8955" cy="0"/>
            </a:xfrm>
            <a:custGeom>
              <a:avLst/>
              <a:gdLst>
                <a:gd name="T0" fmla="*/ 0 w 6"/>
                <a:gd name="T1" fmla="*/ 2147483647 w 6"/>
                <a:gd name="T2" fmla="*/ 2147483647 w 6"/>
                <a:gd name="T3" fmla="*/ 0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09" name="Freeform 2589">
              <a:extLst>
                <a:ext uri="{FF2B5EF4-FFF2-40B4-BE49-F238E27FC236}">
                  <a16:creationId xmlns:a16="http://schemas.microsoft.com/office/drawing/2014/main" id="{B6DE6E18-08FD-43C4-A83A-6B2DEB24D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1819795"/>
              <a:ext cx="8955" cy="2985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147483647 h 3"/>
                <a:gd name="T4" fmla="*/ 2147483647 w 6"/>
                <a:gd name="T5" fmla="*/ 2147483647 h 3"/>
                <a:gd name="T6" fmla="*/ 0 w 6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3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0" name="Freeform 2590">
              <a:extLst>
                <a:ext uri="{FF2B5EF4-FFF2-40B4-BE49-F238E27FC236}">
                  <a16:creationId xmlns:a16="http://schemas.microsoft.com/office/drawing/2014/main" id="{B1C6D2AC-6135-80AC-83CF-8382852D5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1819795"/>
              <a:ext cx="8955" cy="2985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147483647 h 3"/>
                <a:gd name="T4" fmla="*/ 2147483647 w 6"/>
                <a:gd name="T5" fmla="*/ 2147483647 h 3"/>
                <a:gd name="T6" fmla="*/ 0 w 6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3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1" name="Freeform 2591">
              <a:extLst>
                <a:ext uri="{FF2B5EF4-FFF2-40B4-BE49-F238E27FC236}">
                  <a16:creationId xmlns:a16="http://schemas.microsoft.com/office/drawing/2014/main" id="{5000F46E-7E08-F3BA-7515-D16A7D646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1819795"/>
              <a:ext cx="13432" cy="2985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2" name="Freeform 2592">
              <a:extLst>
                <a:ext uri="{FF2B5EF4-FFF2-40B4-BE49-F238E27FC236}">
                  <a16:creationId xmlns:a16="http://schemas.microsoft.com/office/drawing/2014/main" id="{BD1036C1-E865-4780-E055-CACD52972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801" y="1819795"/>
              <a:ext cx="13432" cy="2985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3" name="Freeform 2593">
              <a:extLst>
                <a:ext uri="{FF2B5EF4-FFF2-40B4-BE49-F238E27FC236}">
                  <a16:creationId xmlns:a16="http://schemas.microsoft.com/office/drawing/2014/main" id="{5EE101FC-671B-6EB1-5A8B-4967DD2B0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19795"/>
              <a:ext cx="16416" cy="2985"/>
            </a:xfrm>
            <a:custGeom>
              <a:avLst/>
              <a:gdLst>
                <a:gd name="T0" fmla="*/ 0 w 11"/>
                <a:gd name="T1" fmla="*/ 0 h 3"/>
                <a:gd name="T2" fmla="*/ 2147483647 w 11"/>
                <a:gd name="T3" fmla="*/ 2147483647 h 3"/>
                <a:gd name="T4" fmla="*/ 2147483647 w 11"/>
                <a:gd name="T5" fmla="*/ 2147483647 h 3"/>
                <a:gd name="T6" fmla="*/ 0 w 1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2" y="3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4" name="Freeform 2594">
              <a:extLst>
                <a:ext uri="{FF2B5EF4-FFF2-40B4-BE49-F238E27FC236}">
                  <a16:creationId xmlns:a16="http://schemas.microsoft.com/office/drawing/2014/main" id="{82DDC019-4690-8215-CF1B-309B1E47B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19795"/>
              <a:ext cx="16416" cy="2985"/>
            </a:xfrm>
            <a:custGeom>
              <a:avLst/>
              <a:gdLst>
                <a:gd name="T0" fmla="*/ 0 w 11"/>
                <a:gd name="T1" fmla="*/ 0 h 3"/>
                <a:gd name="T2" fmla="*/ 2147483647 w 11"/>
                <a:gd name="T3" fmla="*/ 2147483647 h 3"/>
                <a:gd name="T4" fmla="*/ 2147483647 w 11"/>
                <a:gd name="T5" fmla="*/ 2147483647 h 3"/>
                <a:gd name="T6" fmla="*/ 0 w 1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2" y="3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5" name="Freeform 2595">
              <a:extLst>
                <a:ext uri="{FF2B5EF4-FFF2-40B4-BE49-F238E27FC236}">
                  <a16:creationId xmlns:a16="http://schemas.microsoft.com/office/drawing/2014/main" id="{5021F535-EB04-B10B-1F81-AE0C9080F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19795"/>
              <a:ext cx="17909" cy="2985"/>
            </a:xfrm>
            <a:custGeom>
              <a:avLst/>
              <a:gdLst>
                <a:gd name="T0" fmla="*/ 0 w 13"/>
                <a:gd name="T1" fmla="*/ 0 h 3"/>
                <a:gd name="T2" fmla="*/ 2147483647 w 13"/>
                <a:gd name="T3" fmla="*/ 0 h 3"/>
                <a:gd name="T4" fmla="*/ 2147483647 w 13"/>
                <a:gd name="T5" fmla="*/ 2147483647 h 3"/>
                <a:gd name="T6" fmla="*/ 0 w 1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6" name="Freeform 2596">
              <a:extLst>
                <a:ext uri="{FF2B5EF4-FFF2-40B4-BE49-F238E27FC236}">
                  <a16:creationId xmlns:a16="http://schemas.microsoft.com/office/drawing/2014/main" id="{4F9A429D-8B9E-849C-2166-FF087A8BD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163" y="1819795"/>
              <a:ext cx="17909" cy="2985"/>
            </a:xfrm>
            <a:custGeom>
              <a:avLst/>
              <a:gdLst>
                <a:gd name="T0" fmla="*/ 0 w 13"/>
                <a:gd name="T1" fmla="*/ 0 h 3"/>
                <a:gd name="T2" fmla="*/ 2147483647 w 13"/>
                <a:gd name="T3" fmla="*/ 0 h 3"/>
                <a:gd name="T4" fmla="*/ 2147483647 w 13"/>
                <a:gd name="T5" fmla="*/ 2147483647 h 3"/>
                <a:gd name="T6" fmla="*/ 0 w 1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7" name="Freeform 2597">
              <a:extLst>
                <a:ext uri="{FF2B5EF4-FFF2-40B4-BE49-F238E27FC236}">
                  <a16:creationId xmlns:a16="http://schemas.microsoft.com/office/drawing/2014/main" id="{EDFD34EB-19E0-CD0F-D72F-5419A163A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610" y="1822780"/>
              <a:ext cx="2985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8" name="Freeform 2598">
              <a:extLst>
                <a:ext uri="{FF2B5EF4-FFF2-40B4-BE49-F238E27FC236}">
                  <a16:creationId xmlns:a16="http://schemas.microsoft.com/office/drawing/2014/main" id="{883F2DE9-B903-8D01-F7BF-3092633B8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610" y="1822780"/>
              <a:ext cx="2985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19" name="Freeform 2599">
              <a:extLst>
                <a:ext uri="{FF2B5EF4-FFF2-40B4-BE49-F238E27FC236}">
                  <a16:creationId xmlns:a16="http://schemas.microsoft.com/office/drawing/2014/main" id="{6D3CC874-6154-39E9-4910-857A25EE7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2148" y="1822780"/>
              <a:ext cx="10447" cy="0"/>
            </a:xfrm>
            <a:custGeom>
              <a:avLst/>
              <a:gdLst>
                <a:gd name="T0" fmla="*/ 0 w 7"/>
                <a:gd name="T1" fmla="*/ 2147483647 w 7"/>
                <a:gd name="T2" fmla="*/ 2147483647 w 7"/>
                <a:gd name="T3" fmla="*/ 0 w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0" name="Freeform 2600">
              <a:extLst>
                <a:ext uri="{FF2B5EF4-FFF2-40B4-BE49-F238E27FC236}">
                  <a16:creationId xmlns:a16="http://schemas.microsoft.com/office/drawing/2014/main" id="{C1BE9566-7567-EEBF-C191-CD0806CFD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2148" y="1822780"/>
              <a:ext cx="10447" cy="0"/>
            </a:xfrm>
            <a:custGeom>
              <a:avLst/>
              <a:gdLst>
                <a:gd name="T0" fmla="*/ 0 w 7"/>
                <a:gd name="T1" fmla="*/ 2147483647 w 7"/>
                <a:gd name="T2" fmla="*/ 2147483647 w 7"/>
                <a:gd name="T3" fmla="*/ 0 w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1" name="Freeform 2601">
              <a:extLst>
                <a:ext uri="{FF2B5EF4-FFF2-40B4-BE49-F238E27FC236}">
                  <a16:creationId xmlns:a16="http://schemas.microsoft.com/office/drawing/2014/main" id="{C78EA700-FA64-2D15-6045-BC3B839D5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2148" y="1822780"/>
              <a:ext cx="13432" cy="0"/>
            </a:xfrm>
            <a:custGeom>
              <a:avLst/>
              <a:gdLst>
                <a:gd name="T0" fmla="*/ 0 w 9"/>
                <a:gd name="T1" fmla="*/ 2147483647 w 9"/>
                <a:gd name="T2" fmla="*/ 2147483647 w 9"/>
                <a:gd name="T3" fmla="*/ 0 w 9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2" name="Freeform 2602">
              <a:extLst>
                <a:ext uri="{FF2B5EF4-FFF2-40B4-BE49-F238E27FC236}">
                  <a16:creationId xmlns:a16="http://schemas.microsoft.com/office/drawing/2014/main" id="{CFFF4D62-CCA0-2D74-56DC-3B7F36513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2148" y="1822780"/>
              <a:ext cx="13432" cy="0"/>
            </a:xfrm>
            <a:custGeom>
              <a:avLst/>
              <a:gdLst>
                <a:gd name="T0" fmla="*/ 0 w 9"/>
                <a:gd name="T1" fmla="*/ 2147483647 w 9"/>
                <a:gd name="T2" fmla="*/ 2147483647 w 9"/>
                <a:gd name="T3" fmla="*/ 0 w 9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3" name="Rectangle 2603">
              <a:extLst>
                <a:ext uri="{FF2B5EF4-FFF2-40B4-BE49-F238E27FC236}">
                  <a16:creationId xmlns:a16="http://schemas.microsoft.com/office/drawing/2014/main" id="{6F1E23D6-F77F-0E49-FAEF-95E14C2D1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550" y="1882487"/>
              <a:ext cx="41788" cy="1492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24" name="Rectangle 2604">
              <a:extLst>
                <a:ext uri="{FF2B5EF4-FFF2-40B4-BE49-F238E27FC236}">
                  <a16:creationId xmlns:a16="http://schemas.microsoft.com/office/drawing/2014/main" id="{9B01A309-C487-BC28-8281-F97B5BE45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550" y="1882487"/>
              <a:ext cx="41788" cy="149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25" name="Freeform 2605">
              <a:extLst>
                <a:ext uri="{FF2B5EF4-FFF2-40B4-BE49-F238E27FC236}">
                  <a16:creationId xmlns:a16="http://schemas.microsoft.com/office/drawing/2014/main" id="{4C36D466-A68B-8FA0-C873-4CF302759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550" y="1816810"/>
              <a:ext cx="41788" cy="65677"/>
            </a:xfrm>
            <a:custGeom>
              <a:avLst/>
              <a:gdLst>
                <a:gd name="T0" fmla="*/ 0 w 28"/>
                <a:gd name="T1" fmla="*/ 0 h 47"/>
                <a:gd name="T2" fmla="*/ 0 w 28"/>
                <a:gd name="T3" fmla="*/ 2147483647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0" y="47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6" name="Freeform 2606">
              <a:extLst>
                <a:ext uri="{FF2B5EF4-FFF2-40B4-BE49-F238E27FC236}">
                  <a16:creationId xmlns:a16="http://schemas.microsoft.com/office/drawing/2014/main" id="{9EB34A78-40EF-B145-21D1-1FC8252FD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550" y="1816810"/>
              <a:ext cx="41788" cy="65677"/>
            </a:xfrm>
            <a:custGeom>
              <a:avLst/>
              <a:gdLst>
                <a:gd name="T0" fmla="*/ 0 w 28"/>
                <a:gd name="T1" fmla="*/ 0 h 47"/>
                <a:gd name="T2" fmla="*/ 0 w 28"/>
                <a:gd name="T3" fmla="*/ 2147483647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0" y="47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7" name="Freeform 2607">
              <a:extLst>
                <a:ext uri="{FF2B5EF4-FFF2-40B4-BE49-F238E27FC236}">
                  <a16:creationId xmlns:a16="http://schemas.microsoft.com/office/drawing/2014/main" id="{46515B64-7A4A-4286-32F7-8530FDC58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550" y="1816810"/>
              <a:ext cx="41788" cy="65677"/>
            </a:xfrm>
            <a:custGeom>
              <a:avLst/>
              <a:gdLst>
                <a:gd name="T0" fmla="*/ 0 w 28"/>
                <a:gd name="T1" fmla="*/ 0 h 47"/>
                <a:gd name="T2" fmla="*/ 2147483647 w 28"/>
                <a:gd name="T3" fmla="*/ 0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28" y="0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8" name="Freeform 2608">
              <a:extLst>
                <a:ext uri="{FF2B5EF4-FFF2-40B4-BE49-F238E27FC236}">
                  <a16:creationId xmlns:a16="http://schemas.microsoft.com/office/drawing/2014/main" id="{0E386F56-02E3-3C1A-C085-2097B60D4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1550" y="1816810"/>
              <a:ext cx="41788" cy="65677"/>
            </a:xfrm>
            <a:custGeom>
              <a:avLst/>
              <a:gdLst>
                <a:gd name="T0" fmla="*/ 0 w 28"/>
                <a:gd name="T1" fmla="*/ 0 h 47"/>
                <a:gd name="T2" fmla="*/ 2147483647 w 28"/>
                <a:gd name="T3" fmla="*/ 0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28" y="0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29" name="Freeform 2610">
              <a:extLst>
                <a:ext uri="{FF2B5EF4-FFF2-40B4-BE49-F238E27FC236}">
                  <a16:creationId xmlns:a16="http://schemas.microsoft.com/office/drawing/2014/main" id="{00593E2E-D85C-276B-043C-59F542A24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79" y="1731727"/>
              <a:ext cx="91039" cy="150759"/>
            </a:xfrm>
            <a:custGeom>
              <a:avLst/>
              <a:gdLst>
                <a:gd name="T0" fmla="*/ 2147483647 w 62"/>
                <a:gd name="T1" fmla="*/ 2147483647 h 107"/>
                <a:gd name="T2" fmla="*/ 2147483647 w 62"/>
                <a:gd name="T3" fmla="*/ 2147483647 h 107"/>
                <a:gd name="T4" fmla="*/ 2147483647 w 62"/>
                <a:gd name="T5" fmla="*/ 2147483647 h 107"/>
                <a:gd name="T6" fmla="*/ 2147483647 w 62"/>
                <a:gd name="T7" fmla="*/ 2147483647 h 107"/>
                <a:gd name="T8" fmla="*/ 2147483647 w 62"/>
                <a:gd name="T9" fmla="*/ 2147483647 h 107"/>
                <a:gd name="T10" fmla="*/ 2147483647 w 62"/>
                <a:gd name="T11" fmla="*/ 2147483647 h 107"/>
                <a:gd name="T12" fmla="*/ 0 w 62"/>
                <a:gd name="T13" fmla="*/ 2147483647 h 107"/>
                <a:gd name="T14" fmla="*/ 2147483647 w 62"/>
                <a:gd name="T15" fmla="*/ 2147483647 h 107"/>
                <a:gd name="T16" fmla="*/ 2147483647 w 62"/>
                <a:gd name="T17" fmla="*/ 0 h 107"/>
                <a:gd name="T18" fmla="*/ 2147483647 w 62"/>
                <a:gd name="T19" fmla="*/ 2147483647 h 107"/>
                <a:gd name="T20" fmla="*/ 2147483647 w 62"/>
                <a:gd name="T21" fmla="*/ 2147483647 h 107"/>
                <a:gd name="T22" fmla="*/ 2147483647 w 62"/>
                <a:gd name="T23" fmla="*/ 2147483647 h 107"/>
                <a:gd name="T24" fmla="*/ 2147483647 w 62"/>
                <a:gd name="T25" fmla="*/ 2147483647 h 107"/>
                <a:gd name="T26" fmla="*/ 2147483647 w 62"/>
                <a:gd name="T27" fmla="*/ 2147483647 h 107"/>
                <a:gd name="T28" fmla="*/ 2147483647 w 62"/>
                <a:gd name="T29" fmla="*/ 2147483647 h 107"/>
                <a:gd name="T30" fmla="*/ 2147483647 w 62"/>
                <a:gd name="T31" fmla="*/ 2147483647 h 1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2" h="107">
                  <a:moveTo>
                    <a:pt x="46" y="107"/>
                  </a:moveTo>
                  <a:lnTo>
                    <a:pt x="18" y="107"/>
                  </a:lnTo>
                  <a:lnTo>
                    <a:pt x="18" y="60"/>
                  </a:lnTo>
                  <a:lnTo>
                    <a:pt x="15" y="62"/>
                  </a:lnTo>
                  <a:lnTo>
                    <a:pt x="9" y="65"/>
                  </a:lnTo>
                  <a:lnTo>
                    <a:pt x="4" y="65"/>
                  </a:lnTo>
                  <a:lnTo>
                    <a:pt x="0" y="58"/>
                  </a:lnTo>
                  <a:lnTo>
                    <a:pt x="2" y="54"/>
                  </a:lnTo>
                  <a:lnTo>
                    <a:pt x="31" y="0"/>
                  </a:lnTo>
                  <a:lnTo>
                    <a:pt x="62" y="51"/>
                  </a:lnTo>
                  <a:lnTo>
                    <a:pt x="62" y="58"/>
                  </a:lnTo>
                  <a:lnTo>
                    <a:pt x="60" y="62"/>
                  </a:lnTo>
                  <a:lnTo>
                    <a:pt x="53" y="65"/>
                  </a:lnTo>
                  <a:lnTo>
                    <a:pt x="48" y="62"/>
                  </a:lnTo>
                  <a:lnTo>
                    <a:pt x="46" y="60"/>
                  </a:lnTo>
                  <a:lnTo>
                    <a:pt x="46" y="10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0" name="Freeform 2518">
              <a:extLst>
                <a:ext uri="{FF2B5EF4-FFF2-40B4-BE49-F238E27FC236}">
                  <a16:creationId xmlns:a16="http://schemas.microsoft.com/office/drawing/2014/main" id="{0621C17B-6D70-DCD5-AFE1-F4B5B2908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1903384"/>
              <a:ext cx="5970" cy="152252"/>
            </a:xfrm>
            <a:custGeom>
              <a:avLst/>
              <a:gdLst>
                <a:gd name="T0" fmla="*/ 2147483647 w 4"/>
                <a:gd name="T1" fmla="*/ 0 h 109"/>
                <a:gd name="T2" fmla="*/ 0 w 4"/>
                <a:gd name="T3" fmla="*/ 0 h 109"/>
                <a:gd name="T4" fmla="*/ 2147483647 w 4"/>
                <a:gd name="T5" fmla="*/ 2147483647 h 109"/>
                <a:gd name="T6" fmla="*/ 2147483647 w 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9">
                  <a:moveTo>
                    <a:pt x="4" y="0"/>
                  </a:moveTo>
                  <a:lnTo>
                    <a:pt x="0" y="0"/>
                  </a:lnTo>
                  <a:lnTo>
                    <a:pt x="4" y="10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1" name="Freeform 2519">
              <a:extLst>
                <a:ext uri="{FF2B5EF4-FFF2-40B4-BE49-F238E27FC236}">
                  <a16:creationId xmlns:a16="http://schemas.microsoft.com/office/drawing/2014/main" id="{390897F1-9E0B-710B-6FF0-6B4132A26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1903384"/>
              <a:ext cx="5970" cy="152252"/>
            </a:xfrm>
            <a:custGeom>
              <a:avLst/>
              <a:gdLst>
                <a:gd name="T0" fmla="*/ 0 w 4"/>
                <a:gd name="T1" fmla="*/ 0 h 109"/>
                <a:gd name="T2" fmla="*/ 2147483647 w 4"/>
                <a:gd name="T3" fmla="*/ 2147483647 h 109"/>
                <a:gd name="T4" fmla="*/ 0 w 4"/>
                <a:gd name="T5" fmla="*/ 2147483647 h 109"/>
                <a:gd name="T6" fmla="*/ 0 w 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9">
                  <a:moveTo>
                    <a:pt x="0" y="0"/>
                  </a:moveTo>
                  <a:lnTo>
                    <a:pt x="4" y="109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2" name="Rectangle 2520">
              <a:extLst>
                <a:ext uri="{FF2B5EF4-FFF2-40B4-BE49-F238E27FC236}">
                  <a16:creationId xmlns:a16="http://schemas.microsoft.com/office/drawing/2014/main" id="{AA610D3A-920E-F5E2-93D8-F59AEC6B6D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1903384"/>
              <a:ext cx="5970" cy="15225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33" name="Freeform 2521">
              <a:extLst>
                <a:ext uri="{FF2B5EF4-FFF2-40B4-BE49-F238E27FC236}">
                  <a16:creationId xmlns:a16="http://schemas.microsoft.com/office/drawing/2014/main" id="{A99D74F5-2B3A-D9A8-AC7D-6563D75C3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2154152"/>
              <a:ext cx="5970" cy="195538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4" name="Freeform 2522">
              <a:extLst>
                <a:ext uri="{FF2B5EF4-FFF2-40B4-BE49-F238E27FC236}">
                  <a16:creationId xmlns:a16="http://schemas.microsoft.com/office/drawing/2014/main" id="{6B8F467F-BDE2-0401-CF1A-0C209A674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2154152"/>
              <a:ext cx="5970" cy="195538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5" name="Rectangle 2523">
              <a:extLst>
                <a:ext uri="{FF2B5EF4-FFF2-40B4-BE49-F238E27FC236}">
                  <a16:creationId xmlns:a16="http://schemas.microsoft.com/office/drawing/2014/main" id="{5145BBA4-1D98-85DB-1130-71ACC02EE5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2154152"/>
              <a:ext cx="5970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36" name="Freeform 2524">
              <a:extLst>
                <a:ext uri="{FF2B5EF4-FFF2-40B4-BE49-F238E27FC236}">
                  <a16:creationId xmlns:a16="http://schemas.microsoft.com/office/drawing/2014/main" id="{58B3EA42-C05C-7ABE-03B6-56653059C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2448206"/>
              <a:ext cx="5970" cy="195539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7" name="Freeform 2525">
              <a:extLst>
                <a:ext uri="{FF2B5EF4-FFF2-40B4-BE49-F238E27FC236}">
                  <a16:creationId xmlns:a16="http://schemas.microsoft.com/office/drawing/2014/main" id="{24918905-2104-FBA1-AE76-BD2B7555D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2448206"/>
              <a:ext cx="5970" cy="195539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38" name="Rectangle 2526">
              <a:extLst>
                <a:ext uri="{FF2B5EF4-FFF2-40B4-BE49-F238E27FC236}">
                  <a16:creationId xmlns:a16="http://schemas.microsoft.com/office/drawing/2014/main" id="{9114A741-8BEF-EEF7-79DD-6623BD31A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2448206"/>
              <a:ext cx="5970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39" name="Freeform 2527">
              <a:extLst>
                <a:ext uri="{FF2B5EF4-FFF2-40B4-BE49-F238E27FC236}">
                  <a16:creationId xmlns:a16="http://schemas.microsoft.com/office/drawing/2014/main" id="{02EA4086-F3C9-76A3-B872-A80A7F5E9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2743753"/>
              <a:ext cx="5970" cy="195539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0" name="Freeform 2528">
              <a:extLst>
                <a:ext uri="{FF2B5EF4-FFF2-40B4-BE49-F238E27FC236}">
                  <a16:creationId xmlns:a16="http://schemas.microsoft.com/office/drawing/2014/main" id="{C3AD875C-D00F-9783-FE24-686E56820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2743753"/>
              <a:ext cx="5970" cy="195539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1" name="Rectangle 2529">
              <a:extLst>
                <a:ext uri="{FF2B5EF4-FFF2-40B4-BE49-F238E27FC236}">
                  <a16:creationId xmlns:a16="http://schemas.microsoft.com/office/drawing/2014/main" id="{53A96CFE-0447-2DBD-91E6-0919F6092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2743753"/>
              <a:ext cx="5970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42" name="Freeform 2530">
              <a:extLst>
                <a:ext uri="{FF2B5EF4-FFF2-40B4-BE49-F238E27FC236}">
                  <a16:creationId xmlns:a16="http://schemas.microsoft.com/office/drawing/2014/main" id="{031F02D2-FE52-DD74-1401-E653BFAE6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037808"/>
              <a:ext cx="5970" cy="195538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3" name="Freeform 2531">
              <a:extLst>
                <a:ext uri="{FF2B5EF4-FFF2-40B4-BE49-F238E27FC236}">
                  <a16:creationId xmlns:a16="http://schemas.microsoft.com/office/drawing/2014/main" id="{7619915B-DA57-F579-15FE-2290D2EEC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037808"/>
              <a:ext cx="5970" cy="195538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4" name="Rectangle 2532">
              <a:extLst>
                <a:ext uri="{FF2B5EF4-FFF2-40B4-BE49-F238E27FC236}">
                  <a16:creationId xmlns:a16="http://schemas.microsoft.com/office/drawing/2014/main" id="{4EE1DE2F-3C2C-FC7A-8B19-32FBC2C9A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3037808"/>
              <a:ext cx="5970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45" name="Freeform 2533">
              <a:extLst>
                <a:ext uri="{FF2B5EF4-FFF2-40B4-BE49-F238E27FC236}">
                  <a16:creationId xmlns:a16="http://schemas.microsoft.com/office/drawing/2014/main" id="{205E3C8D-3CD0-3600-0D90-3D04032FD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331862"/>
              <a:ext cx="5970" cy="195539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6" name="Freeform 2534">
              <a:extLst>
                <a:ext uri="{FF2B5EF4-FFF2-40B4-BE49-F238E27FC236}">
                  <a16:creationId xmlns:a16="http://schemas.microsoft.com/office/drawing/2014/main" id="{C18513F1-6B52-7186-95D1-CDBFEA5DF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07" y="3331862"/>
              <a:ext cx="5970" cy="195539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7" name="Rectangle 2535">
              <a:extLst>
                <a:ext uri="{FF2B5EF4-FFF2-40B4-BE49-F238E27FC236}">
                  <a16:creationId xmlns:a16="http://schemas.microsoft.com/office/drawing/2014/main" id="{4424B8E3-490B-C9E1-A538-D059E98DB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907" y="3331862"/>
              <a:ext cx="5970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48" name="Freeform 2536">
              <a:extLst>
                <a:ext uri="{FF2B5EF4-FFF2-40B4-BE49-F238E27FC236}">
                  <a16:creationId xmlns:a16="http://schemas.microsoft.com/office/drawing/2014/main" id="{B494E317-9148-B861-689C-F5518F483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625917"/>
              <a:ext cx="5970" cy="195538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49" name="Freeform 2537">
              <a:extLst>
                <a:ext uri="{FF2B5EF4-FFF2-40B4-BE49-F238E27FC236}">
                  <a16:creationId xmlns:a16="http://schemas.microsoft.com/office/drawing/2014/main" id="{EDA44BF9-E49E-260E-ABE7-19DA098C0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625917"/>
              <a:ext cx="5970" cy="195538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0" name="Rectangle 2538">
              <a:extLst>
                <a:ext uri="{FF2B5EF4-FFF2-40B4-BE49-F238E27FC236}">
                  <a16:creationId xmlns:a16="http://schemas.microsoft.com/office/drawing/2014/main" id="{2818D710-5428-4E3B-B7FE-C92AAC405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3625917"/>
              <a:ext cx="5970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51" name="Freeform 2539">
              <a:extLst>
                <a:ext uri="{FF2B5EF4-FFF2-40B4-BE49-F238E27FC236}">
                  <a16:creationId xmlns:a16="http://schemas.microsoft.com/office/drawing/2014/main" id="{8B02C902-4C78-FCEB-B7AF-72BC4CECE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919971"/>
              <a:ext cx="5970" cy="195539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2" name="Freeform 2540">
              <a:extLst>
                <a:ext uri="{FF2B5EF4-FFF2-40B4-BE49-F238E27FC236}">
                  <a16:creationId xmlns:a16="http://schemas.microsoft.com/office/drawing/2014/main" id="{16142875-C2D6-69B0-1509-B52340622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3919971"/>
              <a:ext cx="5970" cy="195539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3" name="Rectangle 2541">
              <a:extLst>
                <a:ext uri="{FF2B5EF4-FFF2-40B4-BE49-F238E27FC236}">
                  <a16:creationId xmlns:a16="http://schemas.microsoft.com/office/drawing/2014/main" id="{D25CA877-2618-2435-5522-D79C8629D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3919971"/>
              <a:ext cx="5970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54" name="Freeform 2542">
              <a:extLst>
                <a:ext uri="{FF2B5EF4-FFF2-40B4-BE49-F238E27FC236}">
                  <a16:creationId xmlns:a16="http://schemas.microsoft.com/office/drawing/2014/main" id="{9A3E0CA4-4034-5968-74E1-8FD413563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4215519"/>
              <a:ext cx="5970" cy="194046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5" name="Freeform 2543">
              <a:extLst>
                <a:ext uri="{FF2B5EF4-FFF2-40B4-BE49-F238E27FC236}">
                  <a16:creationId xmlns:a16="http://schemas.microsoft.com/office/drawing/2014/main" id="{8CF61ABE-6C6C-5737-B28B-387A6E1A4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4215519"/>
              <a:ext cx="5970" cy="194046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6" name="Rectangle 2544">
              <a:extLst>
                <a:ext uri="{FF2B5EF4-FFF2-40B4-BE49-F238E27FC236}">
                  <a16:creationId xmlns:a16="http://schemas.microsoft.com/office/drawing/2014/main" id="{24A80C09-5CDA-9D13-5FE7-059B62A91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4215519"/>
              <a:ext cx="5970" cy="19404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57" name="Freeform 2545">
              <a:extLst>
                <a:ext uri="{FF2B5EF4-FFF2-40B4-BE49-F238E27FC236}">
                  <a16:creationId xmlns:a16="http://schemas.microsoft.com/office/drawing/2014/main" id="{F8A8ED21-36A9-9E85-06A1-8AC6B7D50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4509574"/>
              <a:ext cx="5970" cy="195538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8" name="Freeform 2546">
              <a:extLst>
                <a:ext uri="{FF2B5EF4-FFF2-40B4-BE49-F238E27FC236}">
                  <a16:creationId xmlns:a16="http://schemas.microsoft.com/office/drawing/2014/main" id="{0CD23839-A29B-AE29-5E1C-F7FDCA9AC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4509574"/>
              <a:ext cx="5970" cy="195538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59" name="Rectangle 2547">
              <a:extLst>
                <a:ext uri="{FF2B5EF4-FFF2-40B4-BE49-F238E27FC236}">
                  <a16:creationId xmlns:a16="http://schemas.microsoft.com/office/drawing/2014/main" id="{ED4283ED-D6A6-04D1-5F33-29E74258B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4509574"/>
              <a:ext cx="5970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60" name="Freeform 2548">
              <a:extLst>
                <a:ext uri="{FF2B5EF4-FFF2-40B4-BE49-F238E27FC236}">
                  <a16:creationId xmlns:a16="http://schemas.microsoft.com/office/drawing/2014/main" id="{CC7E46E2-16B5-5D00-F76B-2DEBD3C48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4803628"/>
              <a:ext cx="5970" cy="149266"/>
            </a:xfrm>
            <a:custGeom>
              <a:avLst/>
              <a:gdLst>
                <a:gd name="T0" fmla="*/ 2147483647 w 4"/>
                <a:gd name="T1" fmla="*/ 0 h 107"/>
                <a:gd name="T2" fmla="*/ 0 w 4"/>
                <a:gd name="T3" fmla="*/ 0 h 107"/>
                <a:gd name="T4" fmla="*/ 2147483647 w 4"/>
                <a:gd name="T5" fmla="*/ 2147483647 h 107"/>
                <a:gd name="T6" fmla="*/ 2147483647 w 4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7">
                  <a:moveTo>
                    <a:pt x="4" y="0"/>
                  </a:moveTo>
                  <a:lnTo>
                    <a:pt x="0" y="0"/>
                  </a:lnTo>
                  <a:lnTo>
                    <a:pt x="4" y="10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1" name="Freeform 2549">
              <a:extLst>
                <a:ext uri="{FF2B5EF4-FFF2-40B4-BE49-F238E27FC236}">
                  <a16:creationId xmlns:a16="http://schemas.microsoft.com/office/drawing/2014/main" id="{F380805E-E9B2-38FB-DAB1-AE39AF622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922" y="4803628"/>
              <a:ext cx="5970" cy="149266"/>
            </a:xfrm>
            <a:custGeom>
              <a:avLst/>
              <a:gdLst>
                <a:gd name="T0" fmla="*/ 0 w 4"/>
                <a:gd name="T1" fmla="*/ 0 h 107"/>
                <a:gd name="T2" fmla="*/ 2147483647 w 4"/>
                <a:gd name="T3" fmla="*/ 2147483647 h 107"/>
                <a:gd name="T4" fmla="*/ 0 w 4"/>
                <a:gd name="T5" fmla="*/ 2147483647 h 107"/>
                <a:gd name="T6" fmla="*/ 0 w 4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7">
                  <a:moveTo>
                    <a:pt x="0" y="0"/>
                  </a:moveTo>
                  <a:lnTo>
                    <a:pt x="4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2" name="Rectangle 2552">
              <a:extLst>
                <a:ext uri="{FF2B5EF4-FFF2-40B4-BE49-F238E27FC236}">
                  <a16:creationId xmlns:a16="http://schemas.microsoft.com/office/drawing/2014/main" id="{2389E723-833B-AA96-E51D-0CF5C37C1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922" y="4803628"/>
              <a:ext cx="5970" cy="14926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63" name="Line 2428">
              <a:extLst>
                <a:ext uri="{FF2B5EF4-FFF2-40B4-BE49-F238E27FC236}">
                  <a16:creationId xmlns:a16="http://schemas.microsoft.com/office/drawing/2014/main" id="{B21F1108-3161-77BD-36F7-2B3A4697C8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0989" y="2613892"/>
              <a:ext cx="0" cy="492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4" name="Line 2429">
              <a:extLst>
                <a:ext uri="{FF2B5EF4-FFF2-40B4-BE49-F238E27FC236}">
                  <a16:creationId xmlns:a16="http://schemas.microsoft.com/office/drawing/2014/main" id="{DAB9135C-3AA3-8322-1FED-06B6F39D04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1732" y="2613892"/>
              <a:ext cx="0" cy="492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5" name="Line 2430">
              <a:extLst>
                <a:ext uri="{FF2B5EF4-FFF2-40B4-BE49-F238E27FC236}">
                  <a16:creationId xmlns:a16="http://schemas.microsoft.com/office/drawing/2014/main" id="{05FCB1FC-5A48-E0DC-2C41-43ED7F4C09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0541" y="2551200"/>
              <a:ext cx="0" cy="1671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6" name="Line 2431">
              <a:extLst>
                <a:ext uri="{FF2B5EF4-FFF2-40B4-BE49-F238E27FC236}">
                  <a16:creationId xmlns:a16="http://schemas.microsoft.com/office/drawing/2014/main" id="{236A8785-40A2-ED29-64D1-EA6A7F71A8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9194" y="2551200"/>
              <a:ext cx="0" cy="1671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7" name="Line 2432">
              <a:extLst>
                <a:ext uri="{FF2B5EF4-FFF2-40B4-BE49-F238E27FC236}">
                  <a16:creationId xmlns:a16="http://schemas.microsoft.com/office/drawing/2014/main" id="{DFAD0245-7A95-5786-B233-7E1B53855E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1732" y="2663149"/>
              <a:ext cx="7462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8" name="Line 2433">
              <a:extLst>
                <a:ext uri="{FF2B5EF4-FFF2-40B4-BE49-F238E27FC236}">
                  <a16:creationId xmlns:a16="http://schemas.microsoft.com/office/drawing/2014/main" id="{F584F869-6115-5A42-7E4D-043FBAC01D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70541" y="2663149"/>
              <a:ext cx="10448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69" name="Freeform 2434">
              <a:extLst>
                <a:ext uri="{FF2B5EF4-FFF2-40B4-BE49-F238E27FC236}">
                  <a16:creationId xmlns:a16="http://schemas.microsoft.com/office/drawing/2014/main" id="{84CE7341-74F4-4E1F-D7F4-E441819CD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541" y="2718378"/>
              <a:ext cx="68652" cy="2985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2147483647 h 2"/>
                <a:gd name="T4" fmla="*/ 2147483647 w 47"/>
                <a:gd name="T5" fmla="*/ 2147483647 h 2"/>
                <a:gd name="T6" fmla="*/ 2147483647 w 47"/>
                <a:gd name="T7" fmla="*/ 2147483647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2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0" name="Freeform 2435">
              <a:extLst>
                <a:ext uri="{FF2B5EF4-FFF2-40B4-BE49-F238E27FC236}">
                  <a16:creationId xmlns:a16="http://schemas.microsoft.com/office/drawing/2014/main" id="{3828EB7A-2C90-7ED8-992E-E79361CEE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541" y="2666134"/>
              <a:ext cx="68652" cy="5971"/>
            </a:xfrm>
            <a:custGeom>
              <a:avLst/>
              <a:gdLst>
                <a:gd name="T0" fmla="*/ 0 w 47"/>
                <a:gd name="T1" fmla="*/ 0 h 4"/>
                <a:gd name="T2" fmla="*/ 2147483647 w 47"/>
                <a:gd name="T3" fmla="*/ 2147483647 h 4"/>
                <a:gd name="T4" fmla="*/ 2147483647 w 47"/>
                <a:gd name="T5" fmla="*/ 2147483647 h 4"/>
                <a:gd name="T6" fmla="*/ 2147483647 w 47"/>
                <a:gd name="T7" fmla="*/ 2147483647 h 4"/>
                <a:gd name="T8" fmla="*/ 2147483647 w 47"/>
                <a:gd name="T9" fmla="*/ 2147483647 h 4"/>
                <a:gd name="T10" fmla="*/ 2147483647 w 47"/>
                <a:gd name="T11" fmla="*/ 2147483647 h 4"/>
                <a:gd name="T12" fmla="*/ 2147483647 w 4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0" y="0"/>
                  </a:moveTo>
                  <a:lnTo>
                    <a:pt x="9" y="2"/>
                  </a:lnTo>
                  <a:lnTo>
                    <a:pt x="16" y="4"/>
                  </a:lnTo>
                  <a:lnTo>
                    <a:pt x="24" y="4"/>
                  </a:lnTo>
                  <a:lnTo>
                    <a:pt x="31" y="4"/>
                  </a:lnTo>
                  <a:lnTo>
                    <a:pt x="40" y="2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1" name="Freeform 2436">
              <a:extLst>
                <a:ext uri="{FF2B5EF4-FFF2-40B4-BE49-F238E27FC236}">
                  <a16:creationId xmlns:a16="http://schemas.microsoft.com/office/drawing/2014/main" id="{A8B2622D-DA8D-E447-486C-B1C39DCA0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989" y="2663149"/>
              <a:ext cx="50743" cy="2985"/>
            </a:xfrm>
            <a:custGeom>
              <a:avLst/>
              <a:gdLst>
                <a:gd name="T0" fmla="*/ 0 w 35"/>
                <a:gd name="T1" fmla="*/ 0 h 3"/>
                <a:gd name="T2" fmla="*/ 2147483647 w 35"/>
                <a:gd name="T3" fmla="*/ 2147483647 h 3"/>
                <a:gd name="T4" fmla="*/ 2147483647 w 35"/>
                <a:gd name="T5" fmla="*/ 2147483647 h 3"/>
                <a:gd name="T6" fmla="*/ 2147483647 w 35"/>
                <a:gd name="T7" fmla="*/ 2147483647 h 3"/>
                <a:gd name="T8" fmla="*/ 2147483647 w 3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0" y="0"/>
                  </a:moveTo>
                  <a:lnTo>
                    <a:pt x="9" y="3"/>
                  </a:lnTo>
                  <a:lnTo>
                    <a:pt x="17" y="3"/>
                  </a:lnTo>
                  <a:lnTo>
                    <a:pt x="26" y="3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2" name="Freeform 2437">
              <a:extLst>
                <a:ext uri="{FF2B5EF4-FFF2-40B4-BE49-F238E27FC236}">
                  <a16:creationId xmlns:a16="http://schemas.microsoft.com/office/drawing/2014/main" id="{396040C9-203E-F6F1-E863-BA7502BB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541" y="2549707"/>
              <a:ext cx="68652" cy="1493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5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3" name="Line 2438">
              <a:extLst>
                <a:ext uri="{FF2B5EF4-FFF2-40B4-BE49-F238E27FC236}">
                  <a16:creationId xmlns:a16="http://schemas.microsoft.com/office/drawing/2014/main" id="{39099456-11F5-43E3-1388-7A9B4FCEFB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31732" y="2610906"/>
              <a:ext cx="7462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4" name="Line 2439">
              <a:extLst>
                <a:ext uri="{FF2B5EF4-FFF2-40B4-BE49-F238E27FC236}">
                  <a16:creationId xmlns:a16="http://schemas.microsoft.com/office/drawing/2014/main" id="{C6B43B51-36D8-DC4C-2689-385F11609E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70541" y="2610906"/>
              <a:ext cx="10448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5" name="Freeform 2440">
              <a:extLst>
                <a:ext uri="{FF2B5EF4-FFF2-40B4-BE49-F238E27FC236}">
                  <a16:creationId xmlns:a16="http://schemas.microsoft.com/office/drawing/2014/main" id="{25848E4B-D506-9A44-6D16-DA78847C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541" y="2600457"/>
              <a:ext cx="68652" cy="10449"/>
            </a:xfrm>
            <a:custGeom>
              <a:avLst/>
              <a:gdLst>
                <a:gd name="T0" fmla="*/ 2147483647 w 47"/>
                <a:gd name="T1" fmla="*/ 2147483647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0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0 w 47"/>
                <a:gd name="T13" fmla="*/ 214748364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47" y="7"/>
                  </a:moveTo>
                  <a:lnTo>
                    <a:pt x="40" y="2"/>
                  </a:lnTo>
                  <a:lnTo>
                    <a:pt x="31" y="2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9" y="2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6" name="Freeform 2441">
              <a:extLst>
                <a:ext uri="{FF2B5EF4-FFF2-40B4-BE49-F238E27FC236}">
                  <a16:creationId xmlns:a16="http://schemas.microsoft.com/office/drawing/2014/main" id="{46C9E37E-7509-9D0F-EF40-C29361FDE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989" y="2610906"/>
              <a:ext cx="50743" cy="2985"/>
            </a:xfrm>
            <a:custGeom>
              <a:avLst/>
              <a:gdLst>
                <a:gd name="T0" fmla="*/ 2147483647 w 35"/>
                <a:gd name="T1" fmla="*/ 2147483647 h 2"/>
                <a:gd name="T2" fmla="*/ 2147483647 w 35"/>
                <a:gd name="T3" fmla="*/ 0 h 2"/>
                <a:gd name="T4" fmla="*/ 2147483647 w 35"/>
                <a:gd name="T5" fmla="*/ 0 h 2"/>
                <a:gd name="T6" fmla="*/ 2147483647 w 35"/>
                <a:gd name="T7" fmla="*/ 0 h 2"/>
                <a:gd name="T8" fmla="*/ 0 w 35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77" name="Rectangle 451">
              <a:extLst>
                <a:ext uri="{FF2B5EF4-FFF2-40B4-BE49-F238E27FC236}">
                  <a16:creationId xmlns:a16="http://schemas.microsoft.com/office/drawing/2014/main" id="{9513B505-019E-97D3-F5D6-A2A321191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4517" y="1906369"/>
              <a:ext cx="262670" cy="304652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178" name="Rectangle 453">
              <a:extLst>
                <a:ext uri="{FF2B5EF4-FFF2-40B4-BE49-F238E27FC236}">
                  <a16:creationId xmlns:a16="http://schemas.microsoft.com/office/drawing/2014/main" id="{98C4EE97-FEB6-D808-C320-750FA6BCB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124" y="2169078"/>
              <a:ext cx="85069" cy="8657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보도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179" name="Line 455">
              <a:extLst>
                <a:ext uri="{FF2B5EF4-FFF2-40B4-BE49-F238E27FC236}">
                  <a16:creationId xmlns:a16="http://schemas.microsoft.com/office/drawing/2014/main" id="{EF740BCA-89A9-43AB-3C93-2AF5D1B8C2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1906369"/>
              <a:ext cx="116411" cy="1089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0" name="Line 456">
              <a:extLst>
                <a:ext uri="{FF2B5EF4-FFF2-40B4-BE49-F238E27FC236}">
                  <a16:creationId xmlns:a16="http://schemas.microsoft.com/office/drawing/2014/main" id="{A2CB5199-6A1B-6860-E9E1-73874C5D6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018319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1" name="Line 457">
              <a:extLst>
                <a:ext uri="{FF2B5EF4-FFF2-40B4-BE49-F238E27FC236}">
                  <a16:creationId xmlns:a16="http://schemas.microsoft.com/office/drawing/2014/main" id="{BBE5AA71-B876-3B15-6780-1EBB6A6291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1906369"/>
              <a:ext cx="55220" cy="5224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2" name="Line 458">
              <a:extLst>
                <a:ext uri="{FF2B5EF4-FFF2-40B4-BE49-F238E27FC236}">
                  <a16:creationId xmlns:a16="http://schemas.microsoft.com/office/drawing/2014/main" id="{3813BA6B-BB11-7B61-2732-C9FC01D1B5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133254"/>
              <a:ext cx="119396" cy="1179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3" name="Line 459">
              <a:extLst>
                <a:ext uri="{FF2B5EF4-FFF2-40B4-BE49-F238E27FC236}">
                  <a16:creationId xmlns:a16="http://schemas.microsoft.com/office/drawing/2014/main" id="{69137896-A121-E5C6-6C4D-3D0680F1F3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1995929"/>
              <a:ext cx="80592" cy="806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4" name="Line 460">
              <a:extLst>
                <a:ext uri="{FF2B5EF4-FFF2-40B4-BE49-F238E27FC236}">
                  <a16:creationId xmlns:a16="http://schemas.microsoft.com/office/drawing/2014/main" id="{4120EE58-50EA-655F-31C4-6A6C60CCE7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251174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5" name="Line 461">
              <a:extLst>
                <a:ext uri="{FF2B5EF4-FFF2-40B4-BE49-F238E27FC236}">
                  <a16:creationId xmlns:a16="http://schemas.microsoft.com/office/drawing/2014/main" id="{AA7651EA-6646-8DCC-99BB-4710712EA4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115342"/>
              <a:ext cx="80592" cy="761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6" name="Line 462">
              <a:extLst>
                <a:ext uri="{FF2B5EF4-FFF2-40B4-BE49-F238E27FC236}">
                  <a16:creationId xmlns:a16="http://schemas.microsoft.com/office/drawing/2014/main" id="{C7ED0ABB-66BA-F70C-4249-E4E7E18AE3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369095"/>
              <a:ext cx="119396" cy="113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7" name="Line 463">
              <a:extLst>
                <a:ext uri="{FF2B5EF4-FFF2-40B4-BE49-F238E27FC236}">
                  <a16:creationId xmlns:a16="http://schemas.microsoft.com/office/drawing/2014/main" id="{35BCC661-490A-9C0D-91BD-BBA5C39040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231770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8" name="Line 464">
              <a:extLst>
                <a:ext uri="{FF2B5EF4-FFF2-40B4-BE49-F238E27FC236}">
                  <a16:creationId xmlns:a16="http://schemas.microsoft.com/office/drawing/2014/main" id="{B4A7894B-5AED-58D3-DEA7-340989BC25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482537"/>
              <a:ext cx="119396" cy="1179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89" name="Line 465">
              <a:extLst>
                <a:ext uri="{FF2B5EF4-FFF2-40B4-BE49-F238E27FC236}">
                  <a16:creationId xmlns:a16="http://schemas.microsoft.com/office/drawing/2014/main" id="{DCF85F95-CFC5-6284-9299-215E0AB05E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346705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0" name="Line 466">
              <a:extLst>
                <a:ext uri="{FF2B5EF4-FFF2-40B4-BE49-F238E27FC236}">
                  <a16:creationId xmlns:a16="http://schemas.microsoft.com/office/drawing/2014/main" id="{D3613D2B-87EE-01F6-0361-1DC1BDD32B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600457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1" name="Line 467">
              <a:extLst>
                <a:ext uri="{FF2B5EF4-FFF2-40B4-BE49-F238E27FC236}">
                  <a16:creationId xmlns:a16="http://schemas.microsoft.com/office/drawing/2014/main" id="{58514BA8-FE85-52F9-C5BA-44EB00FC91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463132"/>
              <a:ext cx="80592" cy="791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2" name="Line 468">
              <a:extLst>
                <a:ext uri="{FF2B5EF4-FFF2-40B4-BE49-F238E27FC236}">
                  <a16:creationId xmlns:a16="http://schemas.microsoft.com/office/drawing/2014/main" id="{C249A1ED-00AC-5C2C-2B15-6D0B90D682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718378"/>
              <a:ext cx="119396" cy="1149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3" name="Line 469">
              <a:extLst>
                <a:ext uri="{FF2B5EF4-FFF2-40B4-BE49-F238E27FC236}">
                  <a16:creationId xmlns:a16="http://schemas.microsoft.com/office/drawing/2014/main" id="{52D363C0-0687-C16B-EB09-1950AC54B7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578068"/>
              <a:ext cx="80592" cy="820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4" name="Line 470">
              <a:extLst>
                <a:ext uri="{FF2B5EF4-FFF2-40B4-BE49-F238E27FC236}">
                  <a16:creationId xmlns:a16="http://schemas.microsoft.com/office/drawing/2014/main" id="{62F1641D-6B42-3D8A-241C-4C93479B69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833313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5" name="Line 471">
              <a:extLst>
                <a:ext uri="{FF2B5EF4-FFF2-40B4-BE49-F238E27FC236}">
                  <a16:creationId xmlns:a16="http://schemas.microsoft.com/office/drawing/2014/main" id="{77890044-112D-14EA-B38A-88E5A54216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695988"/>
              <a:ext cx="80592" cy="791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6" name="Line 472">
              <a:extLst>
                <a:ext uri="{FF2B5EF4-FFF2-40B4-BE49-F238E27FC236}">
                  <a16:creationId xmlns:a16="http://schemas.microsoft.com/office/drawing/2014/main" id="{0968A629-15F0-2582-B49E-E74329552D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2951234"/>
              <a:ext cx="119396" cy="1149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7" name="Line 473">
              <a:extLst>
                <a:ext uri="{FF2B5EF4-FFF2-40B4-BE49-F238E27FC236}">
                  <a16:creationId xmlns:a16="http://schemas.microsoft.com/office/drawing/2014/main" id="{0E73B36B-B2AA-1B7E-4AA2-8F9F3BB21C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813909"/>
              <a:ext cx="80592" cy="7911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8" name="Line 474">
              <a:extLst>
                <a:ext uri="{FF2B5EF4-FFF2-40B4-BE49-F238E27FC236}">
                  <a16:creationId xmlns:a16="http://schemas.microsoft.com/office/drawing/2014/main" id="{35D83147-9D37-36BB-3DDB-E573C1E262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066168"/>
              <a:ext cx="119396" cy="11792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199" name="Line 475">
              <a:extLst>
                <a:ext uri="{FF2B5EF4-FFF2-40B4-BE49-F238E27FC236}">
                  <a16:creationId xmlns:a16="http://schemas.microsoft.com/office/drawing/2014/main" id="{DFF93AFC-CB41-0A43-2F7B-B146A30A5F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2928843"/>
              <a:ext cx="80592" cy="806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0" name="Line 476">
              <a:extLst>
                <a:ext uri="{FF2B5EF4-FFF2-40B4-BE49-F238E27FC236}">
                  <a16:creationId xmlns:a16="http://schemas.microsoft.com/office/drawing/2014/main" id="{C68EA373-BC03-C331-3A98-96EFAAE41B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184089"/>
              <a:ext cx="119396" cy="113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1" name="Line 477">
              <a:extLst>
                <a:ext uri="{FF2B5EF4-FFF2-40B4-BE49-F238E27FC236}">
                  <a16:creationId xmlns:a16="http://schemas.microsoft.com/office/drawing/2014/main" id="{680F743D-5D5C-6B97-3DF4-5CE46D1682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046764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2" name="Line 478">
              <a:extLst>
                <a:ext uri="{FF2B5EF4-FFF2-40B4-BE49-F238E27FC236}">
                  <a16:creationId xmlns:a16="http://schemas.microsoft.com/office/drawing/2014/main" id="{53A76006-F767-6770-6535-B172F30089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302009"/>
              <a:ext cx="119396" cy="113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3" name="Line 479">
              <a:extLst>
                <a:ext uri="{FF2B5EF4-FFF2-40B4-BE49-F238E27FC236}">
                  <a16:creationId xmlns:a16="http://schemas.microsoft.com/office/drawing/2014/main" id="{E12942CC-14AC-59B1-7085-7E1FCD0B30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164684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4" name="Line 480">
              <a:extLst>
                <a:ext uri="{FF2B5EF4-FFF2-40B4-BE49-F238E27FC236}">
                  <a16:creationId xmlns:a16="http://schemas.microsoft.com/office/drawing/2014/main" id="{FCF0F9E9-F142-B780-D5FB-D9A2C91091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415451"/>
              <a:ext cx="119396" cy="11792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5" name="Line 481">
              <a:extLst>
                <a:ext uri="{FF2B5EF4-FFF2-40B4-BE49-F238E27FC236}">
                  <a16:creationId xmlns:a16="http://schemas.microsoft.com/office/drawing/2014/main" id="{712CB35E-2FE3-0D47-C785-B040060EC3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279619"/>
              <a:ext cx="80592" cy="761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6" name="Line 482">
              <a:extLst>
                <a:ext uri="{FF2B5EF4-FFF2-40B4-BE49-F238E27FC236}">
                  <a16:creationId xmlns:a16="http://schemas.microsoft.com/office/drawing/2014/main" id="{2E40DCE4-8966-0B05-84FB-E7EF618F5F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533372"/>
              <a:ext cx="119396" cy="113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7" name="Line 483">
              <a:extLst>
                <a:ext uri="{FF2B5EF4-FFF2-40B4-BE49-F238E27FC236}">
                  <a16:creationId xmlns:a16="http://schemas.microsoft.com/office/drawing/2014/main" id="{306D020B-CC6B-5CB3-6575-EDA241588D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396047"/>
              <a:ext cx="80592" cy="7911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8" name="Line 484">
              <a:extLst>
                <a:ext uri="{FF2B5EF4-FFF2-40B4-BE49-F238E27FC236}">
                  <a16:creationId xmlns:a16="http://schemas.microsoft.com/office/drawing/2014/main" id="{5AF98576-7CEE-8E0F-ABC7-40128A65CC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646815"/>
              <a:ext cx="119396" cy="1179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09" name="Line 485">
              <a:extLst>
                <a:ext uri="{FF2B5EF4-FFF2-40B4-BE49-F238E27FC236}">
                  <a16:creationId xmlns:a16="http://schemas.microsoft.com/office/drawing/2014/main" id="{50DED5DA-12BA-A1A9-6D1F-A1EA7C854A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510982"/>
              <a:ext cx="80592" cy="820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0" name="Line 486">
              <a:extLst>
                <a:ext uri="{FF2B5EF4-FFF2-40B4-BE49-F238E27FC236}">
                  <a16:creationId xmlns:a16="http://schemas.microsoft.com/office/drawing/2014/main" id="{F54F5E6B-9161-182E-1F69-03DA980E85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764734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1" name="Line 487">
              <a:extLst>
                <a:ext uri="{FF2B5EF4-FFF2-40B4-BE49-F238E27FC236}">
                  <a16:creationId xmlns:a16="http://schemas.microsoft.com/office/drawing/2014/main" id="{4F194745-5189-A666-2837-45FA0B6EC4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628903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2" name="Line 488">
              <a:extLst>
                <a:ext uri="{FF2B5EF4-FFF2-40B4-BE49-F238E27FC236}">
                  <a16:creationId xmlns:a16="http://schemas.microsoft.com/office/drawing/2014/main" id="{FDE295C3-6CA9-61F8-E2B4-1AB615A2E8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882655"/>
              <a:ext cx="119396" cy="1149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3" name="Line 489">
              <a:extLst>
                <a:ext uri="{FF2B5EF4-FFF2-40B4-BE49-F238E27FC236}">
                  <a16:creationId xmlns:a16="http://schemas.microsoft.com/office/drawing/2014/main" id="{18BA8099-D431-5146-AE9B-C586088DFD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746822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4" name="Line 490">
              <a:extLst>
                <a:ext uri="{FF2B5EF4-FFF2-40B4-BE49-F238E27FC236}">
                  <a16:creationId xmlns:a16="http://schemas.microsoft.com/office/drawing/2014/main" id="{7BDF6A4C-AD03-F412-16DC-ED360941B5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3997590"/>
              <a:ext cx="119396" cy="11792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5" name="Line 491">
              <a:extLst>
                <a:ext uri="{FF2B5EF4-FFF2-40B4-BE49-F238E27FC236}">
                  <a16:creationId xmlns:a16="http://schemas.microsoft.com/office/drawing/2014/main" id="{3812F94C-FFF1-C22D-17D6-78DCC2EAD7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861758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6" name="Line 492">
              <a:extLst>
                <a:ext uri="{FF2B5EF4-FFF2-40B4-BE49-F238E27FC236}">
                  <a16:creationId xmlns:a16="http://schemas.microsoft.com/office/drawing/2014/main" id="{7BEDEEA7-A9E3-99EB-D95C-907AA89BC4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4115511"/>
              <a:ext cx="119396" cy="1149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7" name="Line 493">
              <a:extLst>
                <a:ext uri="{FF2B5EF4-FFF2-40B4-BE49-F238E27FC236}">
                  <a16:creationId xmlns:a16="http://schemas.microsoft.com/office/drawing/2014/main" id="{504D6249-9CF7-8904-EC42-B9D70B72B2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3979678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8" name="Line 494">
              <a:extLst>
                <a:ext uri="{FF2B5EF4-FFF2-40B4-BE49-F238E27FC236}">
                  <a16:creationId xmlns:a16="http://schemas.microsoft.com/office/drawing/2014/main" id="{5FA8335A-4BC7-321D-8C77-50CEECB9B1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4233431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19" name="Line 495">
              <a:extLst>
                <a:ext uri="{FF2B5EF4-FFF2-40B4-BE49-F238E27FC236}">
                  <a16:creationId xmlns:a16="http://schemas.microsoft.com/office/drawing/2014/main" id="{7E3F8C1A-19FF-7094-241B-8067EA1A3B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4094613"/>
              <a:ext cx="80592" cy="7911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0" name="Line 496">
              <a:extLst>
                <a:ext uri="{FF2B5EF4-FFF2-40B4-BE49-F238E27FC236}">
                  <a16:creationId xmlns:a16="http://schemas.microsoft.com/office/drawing/2014/main" id="{398C75BB-5271-FB75-6F70-7B4B4DA723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4348366"/>
              <a:ext cx="119396" cy="1149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1" name="Line 497">
              <a:extLst>
                <a:ext uri="{FF2B5EF4-FFF2-40B4-BE49-F238E27FC236}">
                  <a16:creationId xmlns:a16="http://schemas.microsoft.com/office/drawing/2014/main" id="{ECAE1557-F174-4CE6-38AC-880CC02117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4212533"/>
              <a:ext cx="80592" cy="7612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2" name="Line 498">
              <a:extLst>
                <a:ext uri="{FF2B5EF4-FFF2-40B4-BE49-F238E27FC236}">
                  <a16:creationId xmlns:a16="http://schemas.microsoft.com/office/drawing/2014/main" id="{7DE6624E-52F1-96B1-3300-EA168B34A3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4466286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3" name="Line 499">
              <a:extLst>
                <a:ext uri="{FF2B5EF4-FFF2-40B4-BE49-F238E27FC236}">
                  <a16:creationId xmlns:a16="http://schemas.microsoft.com/office/drawing/2014/main" id="{8B7BEE59-0314-22D1-26E9-778B076B0E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4330454"/>
              <a:ext cx="80592" cy="761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4" name="Line 500">
              <a:extLst>
                <a:ext uri="{FF2B5EF4-FFF2-40B4-BE49-F238E27FC236}">
                  <a16:creationId xmlns:a16="http://schemas.microsoft.com/office/drawing/2014/main" id="{CFCA65B3-017E-ACD5-6C2D-EA5BA5DA53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4581222"/>
              <a:ext cx="119396" cy="11642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5" name="Line 501">
              <a:extLst>
                <a:ext uri="{FF2B5EF4-FFF2-40B4-BE49-F238E27FC236}">
                  <a16:creationId xmlns:a16="http://schemas.microsoft.com/office/drawing/2014/main" id="{9E3FE9DF-8188-0AFC-D3F7-BEE987A7BC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4445389"/>
              <a:ext cx="80592" cy="791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6" name="Line 502">
              <a:extLst>
                <a:ext uri="{FF2B5EF4-FFF2-40B4-BE49-F238E27FC236}">
                  <a16:creationId xmlns:a16="http://schemas.microsoft.com/office/drawing/2014/main" id="{AD6E9F96-F42F-A3D6-4956-9ECAC22169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4697649"/>
              <a:ext cx="119396" cy="1149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7" name="Line 503">
              <a:extLst>
                <a:ext uri="{FF2B5EF4-FFF2-40B4-BE49-F238E27FC236}">
                  <a16:creationId xmlns:a16="http://schemas.microsoft.com/office/drawing/2014/main" id="{3319548E-55D5-3D00-2C93-7937F99CF3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4561816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8" name="Line 504">
              <a:extLst>
                <a:ext uri="{FF2B5EF4-FFF2-40B4-BE49-F238E27FC236}">
                  <a16:creationId xmlns:a16="http://schemas.microsoft.com/office/drawing/2014/main" id="{D9917671-E5E0-706F-B9C9-8FDB845C6C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4517" y="4815569"/>
              <a:ext cx="119396" cy="1149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29" name="Line 505">
              <a:extLst>
                <a:ext uri="{FF2B5EF4-FFF2-40B4-BE49-F238E27FC236}">
                  <a16:creationId xmlns:a16="http://schemas.microsoft.com/office/drawing/2014/main" id="{1CEA0C0E-7397-9124-4D43-371BB05C72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4679737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0" name="Line 506">
              <a:extLst>
                <a:ext uri="{FF2B5EF4-FFF2-40B4-BE49-F238E27FC236}">
                  <a16:creationId xmlns:a16="http://schemas.microsoft.com/office/drawing/2014/main" id="{2CE5E4D5-15EB-C643-1656-AF468C0C60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1525" y="4930505"/>
              <a:ext cx="22387" cy="223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1" name="Line 507">
              <a:extLst>
                <a:ext uri="{FF2B5EF4-FFF2-40B4-BE49-F238E27FC236}">
                  <a16:creationId xmlns:a16="http://schemas.microsoft.com/office/drawing/2014/main" id="{F1F6984D-C6AC-9824-2548-3148B56120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6595" y="4794672"/>
              <a:ext cx="80592" cy="776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2" name="Line 508">
              <a:extLst>
                <a:ext uri="{FF2B5EF4-FFF2-40B4-BE49-F238E27FC236}">
                  <a16:creationId xmlns:a16="http://schemas.microsoft.com/office/drawing/2014/main" id="{3A32FDC9-12B6-9E17-CEC7-F29B5AE25E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82414" y="4912593"/>
              <a:ext cx="44773" cy="4030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3" name="Line 509">
              <a:extLst>
                <a:ext uri="{FF2B5EF4-FFF2-40B4-BE49-F238E27FC236}">
                  <a16:creationId xmlns:a16="http://schemas.microsoft.com/office/drawing/2014/main" id="{0326EE62-8853-177B-AF15-2F8B6CDE98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872290"/>
              <a:ext cx="83577" cy="806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4" name="Line 510">
              <a:extLst>
                <a:ext uri="{FF2B5EF4-FFF2-40B4-BE49-F238E27FC236}">
                  <a16:creationId xmlns:a16="http://schemas.microsoft.com/office/drawing/2014/main" id="{76F0311E-594B-861D-B2B2-205D6E5A28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757356"/>
              <a:ext cx="185063" cy="1731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5" name="Line 511">
              <a:extLst>
                <a:ext uri="{FF2B5EF4-FFF2-40B4-BE49-F238E27FC236}">
                  <a16:creationId xmlns:a16="http://schemas.microsoft.com/office/drawing/2014/main" id="{61DC3F3D-3C03-EE3D-6FA6-93B7DAAF01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639435"/>
              <a:ext cx="185063" cy="1761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6" name="Line 512">
              <a:extLst>
                <a:ext uri="{FF2B5EF4-FFF2-40B4-BE49-F238E27FC236}">
                  <a16:creationId xmlns:a16="http://schemas.microsoft.com/office/drawing/2014/main" id="{5B859C42-4AE1-D59B-838A-7C6BB1AAED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524500"/>
              <a:ext cx="185063" cy="1731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7" name="Line 513">
              <a:extLst>
                <a:ext uri="{FF2B5EF4-FFF2-40B4-BE49-F238E27FC236}">
                  <a16:creationId xmlns:a16="http://schemas.microsoft.com/office/drawing/2014/main" id="{DE79BBA3-86B4-363E-A826-A9D9A1EDCC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406580"/>
              <a:ext cx="185063" cy="1746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8" name="Line 514">
              <a:extLst>
                <a:ext uri="{FF2B5EF4-FFF2-40B4-BE49-F238E27FC236}">
                  <a16:creationId xmlns:a16="http://schemas.microsoft.com/office/drawing/2014/main" id="{E9282E93-9678-D85D-0BC2-B23EAF478F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288660"/>
              <a:ext cx="185063" cy="17762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39" name="Line 515">
              <a:extLst>
                <a:ext uri="{FF2B5EF4-FFF2-40B4-BE49-F238E27FC236}">
                  <a16:creationId xmlns:a16="http://schemas.microsoft.com/office/drawing/2014/main" id="{61EF3422-C647-67FA-FDF5-40BF2D4E14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173724"/>
              <a:ext cx="185063" cy="1746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0" name="Line 516">
              <a:extLst>
                <a:ext uri="{FF2B5EF4-FFF2-40B4-BE49-F238E27FC236}">
                  <a16:creationId xmlns:a16="http://schemas.microsoft.com/office/drawing/2014/main" id="{115F45C9-75C9-77DC-A1A4-F47454FDF5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4057296"/>
              <a:ext cx="185063" cy="1761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1" name="Line 517">
              <a:extLst>
                <a:ext uri="{FF2B5EF4-FFF2-40B4-BE49-F238E27FC236}">
                  <a16:creationId xmlns:a16="http://schemas.microsoft.com/office/drawing/2014/main" id="{203A97B5-4CC9-E48B-0F94-648D0B534A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939376"/>
              <a:ext cx="185063" cy="1761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2" name="Line 518">
              <a:extLst>
                <a:ext uri="{FF2B5EF4-FFF2-40B4-BE49-F238E27FC236}">
                  <a16:creationId xmlns:a16="http://schemas.microsoft.com/office/drawing/2014/main" id="{1F87CEDE-39B5-386E-4317-F24E2850EE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824441"/>
              <a:ext cx="185063" cy="1731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3" name="Line 519">
              <a:extLst>
                <a:ext uri="{FF2B5EF4-FFF2-40B4-BE49-F238E27FC236}">
                  <a16:creationId xmlns:a16="http://schemas.microsoft.com/office/drawing/2014/main" id="{5DCA28AF-6746-E678-B194-2BE1D58493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706521"/>
              <a:ext cx="185063" cy="1761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4" name="Line 520">
              <a:extLst>
                <a:ext uri="{FF2B5EF4-FFF2-40B4-BE49-F238E27FC236}">
                  <a16:creationId xmlns:a16="http://schemas.microsoft.com/office/drawing/2014/main" id="{4EA84670-8472-3DF9-B9CB-A0DF9682BA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593079"/>
              <a:ext cx="185063" cy="1716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5" name="Line 521">
              <a:extLst>
                <a:ext uri="{FF2B5EF4-FFF2-40B4-BE49-F238E27FC236}">
                  <a16:creationId xmlns:a16="http://schemas.microsoft.com/office/drawing/2014/main" id="{41DC9845-8422-1562-1682-11018124A3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475158"/>
              <a:ext cx="185063" cy="171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6" name="Line 522">
              <a:extLst>
                <a:ext uri="{FF2B5EF4-FFF2-40B4-BE49-F238E27FC236}">
                  <a16:creationId xmlns:a16="http://schemas.microsoft.com/office/drawing/2014/main" id="{8FC48671-4D89-FDD3-BD07-07BDF38C54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355745"/>
              <a:ext cx="185063" cy="1776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7" name="Line 523">
              <a:extLst>
                <a:ext uri="{FF2B5EF4-FFF2-40B4-BE49-F238E27FC236}">
                  <a16:creationId xmlns:a16="http://schemas.microsoft.com/office/drawing/2014/main" id="{3A788313-62F5-336B-56C9-CD22E1F477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242302"/>
              <a:ext cx="185063" cy="1731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8" name="Line 524">
              <a:extLst>
                <a:ext uri="{FF2B5EF4-FFF2-40B4-BE49-F238E27FC236}">
                  <a16:creationId xmlns:a16="http://schemas.microsoft.com/office/drawing/2014/main" id="{ABC975E6-CA37-F148-626A-9E3EA6E0C9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124382"/>
              <a:ext cx="185063" cy="17762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49" name="Line 525">
              <a:extLst>
                <a:ext uri="{FF2B5EF4-FFF2-40B4-BE49-F238E27FC236}">
                  <a16:creationId xmlns:a16="http://schemas.microsoft.com/office/drawing/2014/main" id="{BF9A72E9-4060-23FF-CE32-F529028DC2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3009447"/>
              <a:ext cx="185063" cy="1746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0" name="Line 526">
              <a:extLst>
                <a:ext uri="{FF2B5EF4-FFF2-40B4-BE49-F238E27FC236}">
                  <a16:creationId xmlns:a16="http://schemas.microsoft.com/office/drawing/2014/main" id="{CB41FECD-BEAF-6D51-7146-D8E913D528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893019"/>
              <a:ext cx="185063" cy="1731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1" name="Line 527">
              <a:extLst>
                <a:ext uri="{FF2B5EF4-FFF2-40B4-BE49-F238E27FC236}">
                  <a16:creationId xmlns:a16="http://schemas.microsoft.com/office/drawing/2014/main" id="{6BDAA0ED-5C7C-2129-8149-91ED9FAFA2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775099"/>
              <a:ext cx="185063" cy="1761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2" name="Line 528">
              <a:extLst>
                <a:ext uri="{FF2B5EF4-FFF2-40B4-BE49-F238E27FC236}">
                  <a16:creationId xmlns:a16="http://schemas.microsoft.com/office/drawing/2014/main" id="{D1C2DB67-7136-4F1B-195B-BDE1EA74B3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660164"/>
              <a:ext cx="185063" cy="1731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3" name="Line 529">
              <a:extLst>
                <a:ext uri="{FF2B5EF4-FFF2-40B4-BE49-F238E27FC236}">
                  <a16:creationId xmlns:a16="http://schemas.microsoft.com/office/drawing/2014/main" id="{031F79EF-48D3-B6E2-FB54-D87D8A6716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542244"/>
              <a:ext cx="185063" cy="1761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4" name="Line 530">
              <a:extLst>
                <a:ext uri="{FF2B5EF4-FFF2-40B4-BE49-F238E27FC236}">
                  <a16:creationId xmlns:a16="http://schemas.microsoft.com/office/drawing/2014/main" id="{F766C0E7-2923-14AC-ED5F-3318766ABC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424323"/>
              <a:ext cx="185063" cy="1761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5" name="Line 531">
              <a:extLst>
                <a:ext uri="{FF2B5EF4-FFF2-40B4-BE49-F238E27FC236}">
                  <a16:creationId xmlns:a16="http://schemas.microsoft.com/office/drawing/2014/main" id="{1E76AB00-C66C-01E1-E3C4-1A0DCAC7DA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309388"/>
              <a:ext cx="185063" cy="1731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6" name="Line 532">
              <a:extLst>
                <a:ext uri="{FF2B5EF4-FFF2-40B4-BE49-F238E27FC236}">
                  <a16:creationId xmlns:a16="http://schemas.microsoft.com/office/drawing/2014/main" id="{990F0A8D-B28D-8E3C-201F-EC7DC82385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191468"/>
              <a:ext cx="185063" cy="1776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7" name="Line 533">
              <a:extLst>
                <a:ext uri="{FF2B5EF4-FFF2-40B4-BE49-F238E27FC236}">
                  <a16:creationId xmlns:a16="http://schemas.microsoft.com/office/drawing/2014/main" id="{3B34E41B-EA64-E1EC-0DAA-342B877CC8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2076533"/>
              <a:ext cx="185063" cy="1746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8" name="Line 534">
              <a:extLst>
                <a:ext uri="{FF2B5EF4-FFF2-40B4-BE49-F238E27FC236}">
                  <a16:creationId xmlns:a16="http://schemas.microsoft.com/office/drawing/2014/main" id="{CAD66C81-5653-BA9A-0208-3B5F97BD96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2721" y="1958612"/>
              <a:ext cx="185063" cy="1746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59" name="Line 535">
              <a:extLst>
                <a:ext uri="{FF2B5EF4-FFF2-40B4-BE49-F238E27FC236}">
                  <a16:creationId xmlns:a16="http://schemas.microsoft.com/office/drawing/2014/main" id="{71F18F33-D414-5C33-DB40-1E25F031B4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86897" y="1906369"/>
              <a:ext cx="120888" cy="11194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0" name="Rectangle 2427">
              <a:extLst>
                <a:ext uri="{FF2B5EF4-FFF2-40B4-BE49-F238E27FC236}">
                  <a16:creationId xmlns:a16="http://schemas.microsoft.com/office/drawing/2014/main" id="{7ED08EF3-D2C0-9EA9-D252-4AEB093B2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8112" y="1952642"/>
              <a:ext cx="120889" cy="53736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3</a:t>
              </a: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261" name="Line 2423">
              <a:extLst>
                <a:ext uri="{FF2B5EF4-FFF2-40B4-BE49-F238E27FC236}">
                  <a16:creationId xmlns:a16="http://schemas.microsoft.com/office/drawing/2014/main" id="{FC3A9CF4-2F4F-839B-C412-CE217E028E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5146" y="1906369"/>
              <a:ext cx="0" cy="30465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2" name="Line 2424">
              <a:extLst>
                <a:ext uri="{FF2B5EF4-FFF2-40B4-BE49-F238E27FC236}">
                  <a16:creationId xmlns:a16="http://schemas.microsoft.com/office/drawing/2014/main" id="{C70AD2EF-9696-3752-91EB-6D1F46BD2D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3357" y="1906369"/>
              <a:ext cx="0" cy="30465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3" name="Freeform 2484">
              <a:extLst>
                <a:ext uri="{FF2B5EF4-FFF2-40B4-BE49-F238E27FC236}">
                  <a16:creationId xmlns:a16="http://schemas.microsoft.com/office/drawing/2014/main" id="{9FA7E3A3-48B9-E887-D0F5-6D3102308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1906369"/>
              <a:ext cx="4477" cy="149266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4" name="Freeform 2485">
              <a:extLst>
                <a:ext uri="{FF2B5EF4-FFF2-40B4-BE49-F238E27FC236}">
                  <a16:creationId xmlns:a16="http://schemas.microsoft.com/office/drawing/2014/main" id="{6ECEBDF8-8630-124D-C435-B5F020950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1906369"/>
              <a:ext cx="4477" cy="149266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5" name="Rectangle 2486">
              <a:extLst>
                <a:ext uri="{FF2B5EF4-FFF2-40B4-BE49-F238E27FC236}">
                  <a16:creationId xmlns:a16="http://schemas.microsoft.com/office/drawing/2014/main" id="{D13EF359-3F88-F057-B04F-5923E9A06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1906369"/>
              <a:ext cx="4477" cy="14926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66" name="Freeform 2487">
              <a:extLst>
                <a:ext uri="{FF2B5EF4-FFF2-40B4-BE49-F238E27FC236}">
                  <a16:creationId xmlns:a16="http://schemas.microsoft.com/office/drawing/2014/main" id="{33E69F18-EA6E-1EA4-8441-570453453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2154152"/>
              <a:ext cx="4477" cy="195538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7" name="Freeform 2488">
              <a:extLst>
                <a:ext uri="{FF2B5EF4-FFF2-40B4-BE49-F238E27FC236}">
                  <a16:creationId xmlns:a16="http://schemas.microsoft.com/office/drawing/2014/main" id="{92ABB7E2-2232-0FBA-28EC-FAFBCD033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2154152"/>
              <a:ext cx="4477" cy="195538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68" name="Rectangle 2489">
              <a:extLst>
                <a:ext uri="{FF2B5EF4-FFF2-40B4-BE49-F238E27FC236}">
                  <a16:creationId xmlns:a16="http://schemas.microsoft.com/office/drawing/2014/main" id="{2E6AE32A-6D04-B376-5A47-E63F5BD83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2154152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69" name="Freeform 2490">
              <a:extLst>
                <a:ext uri="{FF2B5EF4-FFF2-40B4-BE49-F238E27FC236}">
                  <a16:creationId xmlns:a16="http://schemas.microsoft.com/office/drawing/2014/main" id="{9A83152F-CA74-C482-12EF-784CCC667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2448206"/>
              <a:ext cx="4477" cy="195539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0" name="Freeform 2491">
              <a:extLst>
                <a:ext uri="{FF2B5EF4-FFF2-40B4-BE49-F238E27FC236}">
                  <a16:creationId xmlns:a16="http://schemas.microsoft.com/office/drawing/2014/main" id="{67F6C5D1-0061-6BD8-C07D-7091C0D09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2448206"/>
              <a:ext cx="4477" cy="195539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1" name="Rectangle 2492">
              <a:extLst>
                <a:ext uri="{FF2B5EF4-FFF2-40B4-BE49-F238E27FC236}">
                  <a16:creationId xmlns:a16="http://schemas.microsoft.com/office/drawing/2014/main" id="{794612C1-591A-5109-FEF7-C9D6631CE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2448206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72" name="Freeform 2493">
              <a:extLst>
                <a:ext uri="{FF2B5EF4-FFF2-40B4-BE49-F238E27FC236}">
                  <a16:creationId xmlns:a16="http://schemas.microsoft.com/office/drawing/2014/main" id="{FCF62BB2-EB8E-A629-6B52-5709C5B15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2743753"/>
              <a:ext cx="4477" cy="195539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3" name="Freeform 2494">
              <a:extLst>
                <a:ext uri="{FF2B5EF4-FFF2-40B4-BE49-F238E27FC236}">
                  <a16:creationId xmlns:a16="http://schemas.microsoft.com/office/drawing/2014/main" id="{2F00670C-62B4-D9A2-5A38-40FB3FD50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2743753"/>
              <a:ext cx="4477" cy="195539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4" name="Rectangle 2495">
              <a:extLst>
                <a:ext uri="{FF2B5EF4-FFF2-40B4-BE49-F238E27FC236}">
                  <a16:creationId xmlns:a16="http://schemas.microsoft.com/office/drawing/2014/main" id="{C5D73B7D-2876-B7D5-9582-C2BB919E8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2743753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75" name="Freeform 2496">
              <a:extLst>
                <a:ext uri="{FF2B5EF4-FFF2-40B4-BE49-F238E27FC236}">
                  <a16:creationId xmlns:a16="http://schemas.microsoft.com/office/drawing/2014/main" id="{9E146736-4B91-42A1-E716-B4E1A2649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037808"/>
              <a:ext cx="4477" cy="195538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6" name="Freeform 2497">
              <a:extLst>
                <a:ext uri="{FF2B5EF4-FFF2-40B4-BE49-F238E27FC236}">
                  <a16:creationId xmlns:a16="http://schemas.microsoft.com/office/drawing/2014/main" id="{F371C1E5-3207-FC7F-4374-9AE76616B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037808"/>
              <a:ext cx="4477" cy="195538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7" name="Rectangle 2498">
              <a:extLst>
                <a:ext uri="{FF2B5EF4-FFF2-40B4-BE49-F238E27FC236}">
                  <a16:creationId xmlns:a16="http://schemas.microsoft.com/office/drawing/2014/main" id="{47AE35E4-A0A4-9B25-9EB9-155C140E4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3037808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78" name="Freeform 2499">
              <a:extLst>
                <a:ext uri="{FF2B5EF4-FFF2-40B4-BE49-F238E27FC236}">
                  <a16:creationId xmlns:a16="http://schemas.microsoft.com/office/drawing/2014/main" id="{4AAC2972-8006-045A-36BE-71C7BA22B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331862"/>
              <a:ext cx="4477" cy="195539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79" name="Freeform 2500">
              <a:extLst>
                <a:ext uri="{FF2B5EF4-FFF2-40B4-BE49-F238E27FC236}">
                  <a16:creationId xmlns:a16="http://schemas.microsoft.com/office/drawing/2014/main" id="{FB9F045C-DD8A-1E34-0116-7251517C1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331862"/>
              <a:ext cx="4477" cy="195539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0" name="Rectangle 2501">
              <a:extLst>
                <a:ext uri="{FF2B5EF4-FFF2-40B4-BE49-F238E27FC236}">
                  <a16:creationId xmlns:a16="http://schemas.microsoft.com/office/drawing/2014/main" id="{705C6191-E8C6-0B8D-6FE8-2C048E61F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3331862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81" name="Freeform 2502">
              <a:extLst>
                <a:ext uri="{FF2B5EF4-FFF2-40B4-BE49-F238E27FC236}">
                  <a16:creationId xmlns:a16="http://schemas.microsoft.com/office/drawing/2014/main" id="{E199F475-763A-C92D-B0EE-88350213F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625917"/>
              <a:ext cx="4477" cy="195538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2" name="Freeform 2503">
              <a:extLst>
                <a:ext uri="{FF2B5EF4-FFF2-40B4-BE49-F238E27FC236}">
                  <a16:creationId xmlns:a16="http://schemas.microsoft.com/office/drawing/2014/main" id="{385099EB-8E4F-51E5-1E83-4245B2B8C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625917"/>
              <a:ext cx="4477" cy="195538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3" name="Rectangle 2504">
              <a:extLst>
                <a:ext uri="{FF2B5EF4-FFF2-40B4-BE49-F238E27FC236}">
                  <a16:creationId xmlns:a16="http://schemas.microsoft.com/office/drawing/2014/main" id="{461A03BF-FBDF-A307-84AB-D2D253644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3625917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84" name="Freeform 2505">
              <a:extLst>
                <a:ext uri="{FF2B5EF4-FFF2-40B4-BE49-F238E27FC236}">
                  <a16:creationId xmlns:a16="http://schemas.microsoft.com/office/drawing/2014/main" id="{6F5C2F17-F26D-FB19-10C1-5DCCDBB1B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919971"/>
              <a:ext cx="4477" cy="195539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5" name="Freeform 2506">
              <a:extLst>
                <a:ext uri="{FF2B5EF4-FFF2-40B4-BE49-F238E27FC236}">
                  <a16:creationId xmlns:a16="http://schemas.microsoft.com/office/drawing/2014/main" id="{4A71EE12-7DBD-4FEE-2323-1CD6018F1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3919971"/>
              <a:ext cx="4477" cy="195539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6" name="Rectangle 2507">
              <a:extLst>
                <a:ext uri="{FF2B5EF4-FFF2-40B4-BE49-F238E27FC236}">
                  <a16:creationId xmlns:a16="http://schemas.microsoft.com/office/drawing/2014/main" id="{C3DE7799-6AD9-0838-7FAC-EB70FBC56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3919971"/>
              <a:ext cx="4477" cy="19553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87" name="Freeform 2508">
              <a:extLst>
                <a:ext uri="{FF2B5EF4-FFF2-40B4-BE49-F238E27FC236}">
                  <a16:creationId xmlns:a16="http://schemas.microsoft.com/office/drawing/2014/main" id="{1ABFB3CB-95E6-77DC-F214-C43634B7D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4215519"/>
              <a:ext cx="4477" cy="194046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8" name="Freeform 2509">
              <a:extLst>
                <a:ext uri="{FF2B5EF4-FFF2-40B4-BE49-F238E27FC236}">
                  <a16:creationId xmlns:a16="http://schemas.microsoft.com/office/drawing/2014/main" id="{71CE577E-D477-6DCE-4B58-A566E47F0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4215519"/>
              <a:ext cx="4477" cy="194046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89" name="Rectangle 2510">
              <a:extLst>
                <a:ext uri="{FF2B5EF4-FFF2-40B4-BE49-F238E27FC236}">
                  <a16:creationId xmlns:a16="http://schemas.microsoft.com/office/drawing/2014/main" id="{6F5DBD47-2994-80D6-C00C-D6D6507B5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4215519"/>
              <a:ext cx="4477" cy="19404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90" name="Freeform 2511">
              <a:extLst>
                <a:ext uri="{FF2B5EF4-FFF2-40B4-BE49-F238E27FC236}">
                  <a16:creationId xmlns:a16="http://schemas.microsoft.com/office/drawing/2014/main" id="{6683592C-065A-C995-2585-FBF6B0523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4509574"/>
              <a:ext cx="4477" cy="195538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1" name="Freeform 2512">
              <a:extLst>
                <a:ext uri="{FF2B5EF4-FFF2-40B4-BE49-F238E27FC236}">
                  <a16:creationId xmlns:a16="http://schemas.microsoft.com/office/drawing/2014/main" id="{8F6F9805-F167-09D6-B78D-9654AF32D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4509574"/>
              <a:ext cx="4477" cy="195538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2" name="Rectangle 2513">
              <a:extLst>
                <a:ext uri="{FF2B5EF4-FFF2-40B4-BE49-F238E27FC236}">
                  <a16:creationId xmlns:a16="http://schemas.microsoft.com/office/drawing/2014/main" id="{63197432-F35B-B947-762A-27A77487D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4509574"/>
              <a:ext cx="4477" cy="19553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93" name="Freeform 2514">
              <a:extLst>
                <a:ext uri="{FF2B5EF4-FFF2-40B4-BE49-F238E27FC236}">
                  <a16:creationId xmlns:a16="http://schemas.microsoft.com/office/drawing/2014/main" id="{2C23B0CC-73B6-01CD-BD89-F5F65D3C2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4803628"/>
              <a:ext cx="4477" cy="149266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4" name="Freeform 2515">
              <a:extLst>
                <a:ext uri="{FF2B5EF4-FFF2-40B4-BE49-F238E27FC236}">
                  <a16:creationId xmlns:a16="http://schemas.microsoft.com/office/drawing/2014/main" id="{1C62BA7C-3738-903D-95E0-4ECABF43F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85" y="4803628"/>
              <a:ext cx="4477" cy="149266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5" name="Rectangle 2517">
              <a:extLst>
                <a:ext uri="{FF2B5EF4-FFF2-40B4-BE49-F238E27FC236}">
                  <a16:creationId xmlns:a16="http://schemas.microsoft.com/office/drawing/2014/main" id="{3F9E3AAB-84DF-54A0-A97D-F82435B6B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85" y="4803628"/>
              <a:ext cx="4477" cy="14926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296" name="Line 2425">
              <a:extLst>
                <a:ext uri="{FF2B5EF4-FFF2-40B4-BE49-F238E27FC236}">
                  <a16:creationId xmlns:a16="http://schemas.microsoft.com/office/drawing/2014/main" id="{6FA8E154-BDBD-5045-BFC8-9524152EE0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0548" y="1906369"/>
              <a:ext cx="0" cy="30465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7" name="Line 2442">
              <a:extLst>
                <a:ext uri="{FF2B5EF4-FFF2-40B4-BE49-F238E27FC236}">
                  <a16:creationId xmlns:a16="http://schemas.microsoft.com/office/drawing/2014/main" id="{51BC20D4-C5FB-64F9-7548-B17F69126E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9617" y="3075124"/>
              <a:ext cx="0" cy="477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8" name="Line 2443">
              <a:extLst>
                <a:ext uri="{FF2B5EF4-FFF2-40B4-BE49-F238E27FC236}">
                  <a16:creationId xmlns:a16="http://schemas.microsoft.com/office/drawing/2014/main" id="{B844C12B-D6EF-C671-3A63-60F8510269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0360" y="3075124"/>
              <a:ext cx="0" cy="477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99" name="Line 2444">
              <a:extLst>
                <a:ext uri="{FF2B5EF4-FFF2-40B4-BE49-F238E27FC236}">
                  <a16:creationId xmlns:a16="http://schemas.microsoft.com/office/drawing/2014/main" id="{A767B9BC-0162-FB35-9D52-917ED0EB7F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2154" y="3010940"/>
              <a:ext cx="0" cy="1716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0" name="Line 2445">
              <a:extLst>
                <a:ext uri="{FF2B5EF4-FFF2-40B4-BE49-F238E27FC236}">
                  <a16:creationId xmlns:a16="http://schemas.microsoft.com/office/drawing/2014/main" id="{6A81DE51-9FEF-1DC3-F86B-251846B9E6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0807" y="3010940"/>
              <a:ext cx="0" cy="1716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1" name="Freeform 2446">
              <a:extLst>
                <a:ext uri="{FF2B5EF4-FFF2-40B4-BE49-F238E27FC236}">
                  <a16:creationId xmlns:a16="http://schemas.microsoft.com/office/drawing/2014/main" id="{2C14A22A-3EAA-FA99-6D87-AB7C4829E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3182596"/>
              <a:ext cx="68652" cy="2985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0 h 2"/>
                <a:gd name="T4" fmla="*/ 2147483647 w 47"/>
                <a:gd name="T5" fmla="*/ 2147483647 h 2"/>
                <a:gd name="T6" fmla="*/ 2147483647 w 47"/>
                <a:gd name="T7" fmla="*/ 0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0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2" name="Freeform 2447">
              <a:extLst>
                <a:ext uri="{FF2B5EF4-FFF2-40B4-BE49-F238E27FC236}">
                  <a16:creationId xmlns:a16="http://schemas.microsoft.com/office/drawing/2014/main" id="{42F574BE-D2CC-4751-D9AF-6CD3C4A97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3125875"/>
              <a:ext cx="68652" cy="10449"/>
            </a:xfrm>
            <a:custGeom>
              <a:avLst/>
              <a:gdLst>
                <a:gd name="T0" fmla="*/ 0 w 47"/>
                <a:gd name="T1" fmla="*/ 0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2147483647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2147483647 w 47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0" y="0"/>
                  </a:moveTo>
                  <a:lnTo>
                    <a:pt x="7" y="5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31" y="5"/>
                  </a:lnTo>
                  <a:lnTo>
                    <a:pt x="40" y="5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3" name="Freeform 2448">
              <a:extLst>
                <a:ext uri="{FF2B5EF4-FFF2-40B4-BE49-F238E27FC236}">
                  <a16:creationId xmlns:a16="http://schemas.microsoft.com/office/drawing/2014/main" id="{30347023-DC85-CAAB-BB11-542FF895F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617" y="3122889"/>
              <a:ext cx="50743" cy="2985"/>
            </a:xfrm>
            <a:custGeom>
              <a:avLst/>
              <a:gdLst>
                <a:gd name="T0" fmla="*/ 0 w 35"/>
                <a:gd name="T1" fmla="*/ 0 h 2"/>
                <a:gd name="T2" fmla="*/ 2147483647 w 35"/>
                <a:gd name="T3" fmla="*/ 2147483647 h 2"/>
                <a:gd name="T4" fmla="*/ 2147483647 w 35"/>
                <a:gd name="T5" fmla="*/ 2147483647 h 2"/>
                <a:gd name="T6" fmla="*/ 2147483647 w 35"/>
                <a:gd name="T7" fmla="*/ 2147483647 h 2"/>
                <a:gd name="T8" fmla="*/ 2147483647 w 3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0" y="0"/>
                  </a:moveTo>
                  <a:lnTo>
                    <a:pt x="8" y="2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4" name="Line 2449">
              <a:extLst>
                <a:ext uri="{FF2B5EF4-FFF2-40B4-BE49-F238E27FC236}">
                  <a16:creationId xmlns:a16="http://schemas.microsoft.com/office/drawing/2014/main" id="{77DAF44B-53CB-70CF-1AAD-14D3A74063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42154" y="3122889"/>
              <a:ext cx="7463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5" name="Line 2450">
              <a:extLst>
                <a:ext uri="{FF2B5EF4-FFF2-40B4-BE49-F238E27FC236}">
                  <a16:creationId xmlns:a16="http://schemas.microsoft.com/office/drawing/2014/main" id="{85C88BF9-4B4D-CB5C-0FD2-1667B6BE6C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0360" y="3122889"/>
              <a:ext cx="10447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6" name="Freeform 2451">
              <a:extLst>
                <a:ext uri="{FF2B5EF4-FFF2-40B4-BE49-F238E27FC236}">
                  <a16:creationId xmlns:a16="http://schemas.microsoft.com/office/drawing/2014/main" id="{8A90F490-2215-7BFE-EF35-109CBD81B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3007955"/>
              <a:ext cx="68652" cy="2985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6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7" name="Freeform 2452">
              <a:extLst>
                <a:ext uri="{FF2B5EF4-FFF2-40B4-BE49-F238E27FC236}">
                  <a16:creationId xmlns:a16="http://schemas.microsoft.com/office/drawing/2014/main" id="{54ADC49A-34BE-62A4-9C4E-BF20ADFD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617" y="3070647"/>
              <a:ext cx="50743" cy="4478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0 h 3"/>
                <a:gd name="T4" fmla="*/ 2147483647 w 35"/>
                <a:gd name="T5" fmla="*/ 0 h 3"/>
                <a:gd name="T6" fmla="*/ 2147483647 w 35"/>
                <a:gd name="T7" fmla="*/ 0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8" name="Freeform 2453">
              <a:extLst>
                <a:ext uri="{FF2B5EF4-FFF2-40B4-BE49-F238E27FC236}">
                  <a16:creationId xmlns:a16="http://schemas.microsoft.com/office/drawing/2014/main" id="{9CA72555-BF89-C22C-E0EA-F4973A7C8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3064676"/>
              <a:ext cx="68652" cy="5971"/>
            </a:xfrm>
            <a:custGeom>
              <a:avLst/>
              <a:gdLst>
                <a:gd name="T0" fmla="*/ 2147483647 w 47"/>
                <a:gd name="T1" fmla="*/ 2147483647 h 4"/>
                <a:gd name="T2" fmla="*/ 2147483647 w 47"/>
                <a:gd name="T3" fmla="*/ 2147483647 h 4"/>
                <a:gd name="T4" fmla="*/ 2147483647 w 47"/>
                <a:gd name="T5" fmla="*/ 0 h 4"/>
                <a:gd name="T6" fmla="*/ 2147483647 w 47"/>
                <a:gd name="T7" fmla="*/ 0 h 4"/>
                <a:gd name="T8" fmla="*/ 2147483647 w 47"/>
                <a:gd name="T9" fmla="*/ 0 h 4"/>
                <a:gd name="T10" fmla="*/ 2147483647 w 47"/>
                <a:gd name="T11" fmla="*/ 2147483647 h 4"/>
                <a:gd name="T12" fmla="*/ 0 w 47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47" y="4"/>
                  </a:moveTo>
                  <a:lnTo>
                    <a:pt x="40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7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09" name="Line 2454">
              <a:extLst>
                <a:ext uri="{FF2B5EF4-FFF2-40B4-BE49-F238E27FC236}">
                  <a16:creationId xmlns:a16="http://schemas.microsoft.com/office/drawing/2014/main" id="{D2FF7202-3FBC-F5C9-3F37-16F06D36BD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42154" y="3070647"/>
              <a:ext cx="7463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0" name="Line 2455">
              <a:extLst>
                <a:ext uri="{FF2B5EF4-FFF2-40B4-BE49-F238E27FC236}">
                  <a16:creationId xmlns:a16="http://schemas.microsoft.com/office/drawing/2014/main" id="{BD27F99D-6AB3-EF18-8EA5-E474D2D723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00360" y="3070647"/>
              <a:ext cx="10447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1" name="Line 2442">
              <a:extLst>
                <a:ext uri="{FF2B5EF4-FFF2-40B4-BE49-F238E27FC236}">
                  <a16:creationId xmlns:a16="http://schemas.microsoft.com/office/drawing/2014/main" id="{C298AEAE-B635-3CAF-DBF7-30E012C069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9617" y="2184005"/>
              <a:ext cx="0" cy="477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2" name="Line 2443">
              <a:extLst>
                <a:ext uri="{FF2B5EF4-FFF2-40B4-BE49-F238E27FC236}">
                  <a16:creationId xmlns:a16="http://schemas.microsoft.com/office/drawing/2014/main" id="{77FEF062-B5CD-A45B-A8CE-BAC388D030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0360" y="2184005"/>
              <a:ext cx="0" cy="477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3" name="Line 2444">
              <a:extLst>
                <a:ext uri="{FF2B5EF4-FFF2-40B4-BE49-F238E27FC236}">
                  <a16:creationId xmlns:a16="http://schemas.microsoft.com/office/drawing/2014/main" id="{A12AC70C-C8E9-54D2-8052-ECB829284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2154" y="2119820"/>
              <a:ext cx="0" cy="171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4" name="Line 2445">
              <a:extLst>
                <a:ext uri="{FF2B5EF4-FFF2-40B4-BE49-F238E27FC236}">
                  <a16:creationId xmlns:a16="http://schemas.microsoft.com/office/drawing/2014/main" id="{8FA68987-BB9E-25AF-D2E7-359E72B6AD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0807" y="2119820"/>
              <a:ext cx="0" cy="171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5" name="Freeform 2446">
              <a:extLst>
                <a:ext uri="{FF2B5EF4-FFF2-40B4-BE49-F238E27FC236}">
                  <a16:creationId xmlns:a16="http://schemas.microsoft.com/office/drawing/2014/main" id="{807801C9-E55E-71B9-3F64-ACFD487AC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2291477"/>
              <a:ext cx="68652" cy="2985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0 h 2"/>
                <a:gd name="T4" fmla="*/ 2147483647 w 47"/>
                <a:gd name="T5" fmla="*/ 2147483647 h 2"/>
                <a:gd name="T6" fmla="*/ 2147483647 w 47"/>
                <a:gd name="T7" fmla="*/ 0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0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6" name="Freeform 2447">
              <a:extLst>
                <a:ext uri="{FF2B5EF4-FFF2-40B4-BE49-F238E27FC236}">
                  <a16:creationId xmlns:a16="http://schemas.microsoft.com/office/drawing/2014/main" id="{D7EB7B5F-9491-7B06-8D5B-C6D02A658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2234755"/>
              <a:ext cx="68652" cy="10448"/>
            </a:xfrm>
            <a:custGeom>
              <a:avLst/>
              <a:gdLst>
                <a:gd name="T0" fmla="*/ 0 w 47"/>
                <a:gd name="T1" fmla="*/ 0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2147483647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2147483647 w 47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0" y="0"/>
                  </a:moveTo>
                  <a:lnTo>
                    <a:pt x="7" y="5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31" y="5"/>
                  </a:lnTo>
                  <a:lnTo>
                    <a:pt x="40" y="5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7" name="Freeform 2448">
              <a:extLst>
                <a:ext uri="{FF2B5EF4-FFF2-40B4-BE49-F238E27FC236}">
                  <a16:creationId xmlns:a16="http://schemas.microsoft.com/office/drawing/2014/main" id="{CF58F868-56AE-CE57-5273-3C574F175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617" y="2231770"/>
              <a:ext cx="50743" cy="2985"/>
            </a:xfrm>
            <a:custGeom>
              <a:avLst/>
              <a:gdLst>
                <a:gd name="T0" fmla="*/ 0 w 35"/>
                <a:gd name="T1" fmla="*/ 0 h 2"/>
                <a:gd name="T2" fmla="*/ 2147483647 w 35"/>
                <a:gd name="T3" fmla="*/ 2147483647 h 2"/>
                <a:gd name="T4" fmla="*/ 2147483647 w 35"/>
                <a:gd name="T5" fmla="*/ 2147483647 h 2"/>
                <a:gd name="T6" fmla="*/ 2147483647 w 35"/>
                <a:gd name="T7" fmla="*/ 2147483647 h 2"/>
                <a:gd name="T8" fmla="*/ 2147483647 w 3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0" y="0"/>
                  </a:moveTo>
                  <a:lnTo>
                    <a:pt x="8" y="2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8" name="Line 2449">
              <a:extLst>
                <a:ext uri="{FF2B5EF4-FFF2-40B4-BE49-F238E27FC236}">
                  <a16:creationId xmlns:a16="http://schemas.microsoft.com/office/drawing/2014/main" id="{6CA9C933-B56E-23B1-3C11-6C40B22D98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42154" y="2231770"/>
              <a:ext cx="7463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19" name="Line 2450">
              <a:extLst>
                <a:ext uri="{FF2B5EF4-FFF2-40B4-BE49-F238E27FC236}">
                  <a16:creationId xmlns:a16="http://schemas.microsoft.com/office/drawing/2014/main" id="{AC8687AE-25EA-F524-C1B0-280FA9C344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0360" y="2231770"/>
              <a:ext cx="10447" cy="29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0" name="Freeform 2451">
              <a:extLst>
                <a:ext uri="{FF2B5EF4-FFF2-40B4-BE49-F238E27FC236}">
                  <a16:creationId xmlns:a16="http://schemas.microsoft.com/office/drawing/2014/main" id="{B632B9CA-BC53-58B8-24ED-64591FD29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2118328"/>
              <a:ext cx="68652" cy="1492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6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1" name="Freeform 2452">
              <a:extLst>
                <a:ext uri="{FF2B5EF4-FFF2-40B4-BE49-F238E27FC236}">
                  <a16:creationId xmlns:a16="http://schemas.microsoft.com/office/drawing/2014/main" id="{428EDA07-BB8F-3F63-07F9-E9F2DE2AC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617" y="2179526"/>
              <a:ext cx="50743" cy="4478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0 h 3"/>
                <a:gd name="T4" fmla="*/ 2147483647 w 35"/>
                <a:gd name="T5" fmla="*/ 0 h 3"/>
                <a:gd name="T6" fmla="*/ 2147483647 w 35"/>
                <a:gd name="T7" fmla="*/ 0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2" name="Freeform 2453">
              <a:extLst>
                <a:ext uri="{FF2B5EF4-FFF2-40B4-BE49-F238E27FC236}">
                  <a16:creationId xmlns:a16="http://schemas.microsoft.com/office/drawing/2014/main" id="{EDFD5DC6-9BF4-5265-5C2A-D8300EE3D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154" y="2173556"/>
              <a:ext cx="68652" cy="5971"/>
            </a:xfrm>
            <a:custGeom>
              <a:avLst/>
              <a:gdLst>
                <a:gd name="T0" fmla="*/ 2147483647 w 47"/>
                <a:gd name="T1" fmla="*/ 2147483647 h 4"/>
                <a:gd name="T2" fmla="*/ 2147483647 w 47"/>
                <a:gd name="T3" fmla="*/ 2147483647 h 4"/>
                <a:gd name="T4" fmla="*/ 2147483647 w 47"/>
                <a:gd name="T5" fmla="*/ 0 h 4"/>
                <a:gd name="T6" fmla="*/ 2147483647 w 47"/>
                <a:gd name="T7" fmla="*/ 0 h 4"/>
                <a:gd name="T8" fmla="*/ 2147483647 w 47"/>
                <a:gd name="T9" fmla="*/ 0 h 4"/>
                <a:gd name="T10" fmla="*/ 2147483647 w 47"/>
                <a:gd name="T11" fmla="*/ 2147483647 h 4"/>
                <a:gd name="T12" fmla="*/ 0 w 47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47" y="4"/>
                  </a:moveTo>
                  <a:lnTo>
                    <a:pt x="40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7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3" name="Line 2454">
              <a:extLst>
                <a:ext uri="{FF2B5EF4-FFF2-40B4-BE49-F238E27FC236}">
                  <a16:creationId xmlns:a16="http://schemas.microsoft.com/office/drawing/2014/main" id="{CB0E9518-CA65-7FF9-B8DC-40843DF23B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42154" y="2179526"/>
              <a:ext cx="7463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4" name="Line 2455">
              <a:extLst>
                <a:ext uri="{FF2B5EF4-FFF2-40B4-BE49-F238E27FC236}">
                  <a16:creationId xmlns:a16="http://schemas.microsoft.com/office/drawing/2014/main" id="{54418567-6C00-D5A4-2D46-96B19DAFDE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00360" y="2179526"/>
              <a:ext cx="10447" cy="44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5" name="Freeform 664">
              <a:extLst>
                <a:ext uri="{FF2B5EF4-FFF2-40B4-BE49-F238E27FC236}">
                  <a16:creationId xmlns:a16="http://schemas.microsoft.com/office/drawing/2014/main" id="{EDE27777-8971-FF87-6E36-231409192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066" y="3115427"/>
              <a:ext cx="199988" cy="622440"/>
            </a:xfrm>
            <a:custGeom>
              <a:avLst/>
              <a:gdLst>
                <a:gd name="T0" fmla="*/ 0 w 159"/>
                <a:gd name="T1" fmla="*/ 0 h 445"/>
                <a:gd name="T2" fmla="*/ 0 w 159"/>
                <a:gd name="T3" fmla="*/ 2147483647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0" y="445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6" name="Freeform 665">
              <a:extLst>
                <a:ext uri="{FF2B5EF4-FFF2-40B4-BE49-F238E27FC236}">
                  <a16:creationId xmlns:a16="http://schemas.microsoft.com/office/drawing/2014/main" id="{1FA26FE1-FC26-6070-6F72-7BFF97800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066" y="3115427"/>
              <a:ext cx="199988" cy="622440"/>
            </a:xfrm>
            <a:custGeom>
              <a:avLst/>
              <a:gdLst>
                <a:gd name="T0" fmla="*/ 0 w 159"/>
                <a:gd name="T1" fmla="*/ 0 h 445"/>
                <a:gd name="T2" fmla="*/ 0 w 159"/>
                <a:gd name="T3" fmla="*/ 2147483647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0" y="445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7" name="Freeform 666">
              <a:extLst>
                <a:ext uri="{FF2B5EF4-FFF2-40B4-BE49-F238E27FC236}">
                  <a16:creationId xmlns:a16="http://schemas.microsoft.com/office/drawing/2014/main" id="{8661F1A1-1BBA-EBB2-D857-235B93A66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066" y="3115427"/>
              <a:ext cx="199988" cy="622440"/>
            </a:xfrm>
            <a:custGeom>
              <a:avLst/>
              <a:gdLst>
                <a:gd name="T0" fmla="*/ 0 w 159"/>
                <a:gd name="T1" fmla="*/ 0 h 445"/>
                <a:gd name="T2" fmla="*/ 2147483647 w 159"/>
                <a:gd name="T3" fmla="*/ 0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159" y="0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8" name="Freeform 667">
              <a:extLst>
                <a:ext uri="{FF2B5EF4-FFF2-40B4-BE49-F238E27FC236}">
                  <a16:creationId xmlns:a16="http://schemas.microsoft.com/office/drawing/2014/main" id="{9E6D4140-98EE-6335-710C-48FAD5768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066" y="3115427"/>
              <a:ext cx="199988" cy="622440"/>
            </a:xfrm>
            <a:custGeom>
              <a:avLst/>
              <a:gdLst>
                <a:gd name="T0" fmla="*/ 0 w 159"/>
                <a:gd name="T1" fmla="*/ 0 h 445"/>
                <a:gd name="T2" fmla="*/ 2147483647 w 159"/>
                <a:gd name="T3" fmla="*/ 0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159" y="0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29" name="Freeform 668">
              <a:extLst>
                <a:ext uri="{FF2B5EF4-FFF2-40B4-BE49-F238E27FC236}">
                  <a16:creationId xmlns:a16="http://schemas.microsoft.com/office/drawing/2014/main" id="{C7A6B040-1E13-477A-B8AC-8D332A81C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066" y="3115427"/>
              <a:ext cx="199988" cy="622440"/>
            </a:xfrm>
            <a:custGeom>
              <a:avLst/>
              <a:gdLst>
                <a:gd name="T0" fmla="*/ 2147483647 w 159"/>
                <a:gd name="T1" fmla="*/ 0 h 445"/>
                <a:gd name="T2" fmla="*/ 0 w 159"/>
                <a:gd name="T3" fmla="*/ 0 h 445"/>
                <a:gd name="T4" fmla="*/ 0 w 159"/>
                <a:gd name="T5" fmla="*/ 2147483647 h 445"/>
                <a:gd name="T6" fmla="*/ 2147483647 w 159"/>
                <a:gd name="T7" fmla="*/ 2147483647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159" y="0"/>
                  </a:moveTo>
                  <a:lnTo>
                    <a:pt x="0" y="0"/>
                  </a:lnTo>
                  <a:lnTo>
                    <a:pt x="0" y="445"/>
                  </a:lnTo>
                  <a:lnTo>
                    <a:pt x="159" y="445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</p:grpSp>
      <p:grpSp>
        <p:nvGrpSpPr>
          <p:cNvPr id="13317" name="그룹 1329">
            <a:extLst>
              <a:ext uri="{FF2B5EF4-FFF2-40B4-BE49-F238E27FC236}">
                <a16:creationId xmlns:a16="http://schemas.microsoft.com/office/drawing/2014/main" id="{BE2311A7-38F3-0610-2449-9D4B8E851EED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2052638"/>
            <a:ext cx="1800225" cy="4473575"/>
            <a:chOff x="-107548" y="1563057"/>
            <a:chExt cx="1689442" cy="4194383"/>
          </a:xfrm>
        </p:grpSpPr>
        <p:sp>
          <p:nvSpPr>
            <p:cNvPr id="1331" name="Freeform 669">
              <a:extLst>
                <a:ext uri="{FF2B5EF4-FFF2-40B4-BE49-F238E27FC236}">
                  <a16:creationId xmlns:a16="http://schemas.microsoft.com/office/drawing/2014/main" id="{826050BF-44A3-24A1-E9E2-020B2C53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77" y="3006830"/>
              <a:ext cx="162389" cy="162238"/>
            </a:xfrm>
            <a:custGeom>
              <a:avLst/>
              <a:gdLst>
                <a:gd name="T0" fmla="*/ 0 w 110"/>
                <a:gd name="T1" fmla="*/ 2147483647 h 115"/>
                <a:gd name="T2" fmla="*/ 2147483647 w 110"/>
                <a:gd name="T3" fmla="*/ 2147483647 h 115"/>
                <a:gd name="T4" fmla="*/ 2147483647 w 110"/>
                <a:gd name="T5" fmla="*/ 0 h 115"/>
                <a:gd name="T6" fmla="*/ 0 w 110"/>
                <a:gd name="T7" fmla="*/ 2147483647 h 1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" h="115">
                  <a:moveTo>
                    <a:pt x="0" y="110"/>
                  </a:moveTo>
                  <a:lnTo>
                    <a:pt x="4" y="115"/>
                  </a:lnTo>
                  <a:lnTo>
                    <a:pt x="11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2" name="Freeform 670">
              <a:extLst>
                <a:ext uri="{FF2B5EF4-FFF2-40B4-BE49-F238E27FC236}">
                  <a16:creationId xmlns:a16="http://schemas.microsoft.com/office/drawing/2014/main" id="{702374F6-5263-0E12-13D1-022BA2AA2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236" y="3006830"/>
              <a:ext cx="159409" cy="162238"/>
            </a:xfrm>
            <a:custGeom>
              <a:avLst/>
              <a:gdLst>
                <a:gd name="T0" fmla="*/ 0 w 108"/>
                <a:gd name="T1" fmla="*/ 2147483647 h 115"/>
                <a:gd name="T2" fmla="*/ 2147483647 w 108"/>
                <a:gd name="T3" fmla="*/ 0 h 115"/>
                <a:gd name="T4" fmla="*/ 2147483647 w 108"/>
                <a:gd name="T5" fmla="*/ 2147483647 h 115"/>
                <a:gd name="T6" fmla="*/ 0 w 108"/>
                <a:gd name="T7" fmla="*/ 2147483647 h 1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115">
                  <a:moveTo>
                    <a:pt x="0" y="115"/>
                  </a:moveTo>
                  <a:lnTo>
                    <a:pt x="106" y="0"/>
                  </a:lnTo>
                  <a:lnTo>
                    <a:pt x="108" y="6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3" name="Freeform 671">
              <a:extLst>
                <a:ext uri="{FF2B5EF4-FFF2-40B4-BE49-F238E27FC236}">
                  <a16:creationId xmlns:a16="http://schemas.microsoft.com/office/drawing/2014/main" id="{986CDDD7-838B-4964-BD67-1B41CFBD8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77" y="3006830"/>
              <a:ext cx="165368" cy="162238"/>
            </a:xfrm>
            <a:custGeom>
              <a:avLst/>
              <a:gdLst>
                <a:gd name="T0" fmla="*/ 0 w 112"/>
                <a:gd name="T1" fmla="*/ 2147483647 h 115"/>
                <a:gd name="T2" fmla="*/ 2147483647 w 112"/>
                <a:gd name="T3" fmla="*/ 2147483647 h 115"/>
                <a:gd name="T4" fmla="*/ 2147483647 w 112"/>
                <a:gd name="T5" fmla="*/ 2147483647 h 115"/>
                <a:gd name="T6" fmla="*/ 2147483647 w 112"/>
                <a:gd name="T7" fmla="*/ 0 h 115"/>
                <a:gd name="T8" fmla="*/ 0 w 112"/>
                <a:gd name="T9" fmla="*/ 2147483647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15">
                  <a:moveTo>
                    <a:pt x="0" y="110"/>
                  </a:moveTo>
                  <a:lnTo>
                    <a:pt x="4" y="115"/>
                  </a:lnTo>
                  <a:lnTo>
                    <a:pt x="112" y="6"/>
                  </a:lnTo>
                  <a:lnTo>
                    <a:pt x="110" y="0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4" name="Freeform 672">
              <a:extLst>
                <a:ext uri="{FF2B5EF4-FFF2-40B4-BE49-F238E27FC236}">
                  <a16:creationId xmlns:a16="http://schemas.microsoft.com/office/drawing/2014/main" id="{921E4E35-CDF2-A35C-8BA8-5349A4BB0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665" y="3006830"/>
              <a:ext cx="439494" cy="8931"/>
            </a:xfrm>
            <a:custGeom>
              <a:avLst/>
              <a:gdLst>
                <a:gd name="T0" fmla="*/ 0 w 299"/>
                <a:gd name="T1" fmla="*/ 0 h 6"/>
                <a:gd name="T2" fmla="*/ 2147483647 w 299"/>
                <a:gd name="T3" fmla="*/ 2147483647 h 6"/>
                <a:gd name="T4" fmla="*/ 2147483647 w 299"/>
                <a:gd name="T5" fmla="*/ 0 h 6"/>
                <a:gd name="T6" fmla="*/ 0 w 29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9" h="6">
                  <a:moveTo>
                    <a:pt x="0" y="0"/>
                  </a:moveTo>
                  <a:lnTo>
                    <a:pt x="2" y="6"/>
                  </a:lnTo>
                  <a:lnTo>
                    <a:pt x="2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5" name="Freeform 673">
              <a:extLst>
                <a:ext uri="{FF2B5EF4-FFF2-40B4-BE49-F238E27FC236}">
                  <a16:creationId xmlns:a16="http://schemas.microsoft.com/office/drawing/2014/main" id="{56C5AAA2-2EC7-3966-C53F-85010A92D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645" y="3006830"/>
              <a:ext cx="436514" cy="8931"/>
            </a:xfrm>
            <a:custGeom>
              <a:avLst/>
              <a:gdLst>
                <a:gd name="T0" fmla="*/ 0 w 297"/>
                <a:gd name="T1" fmla="*/ 2147483647 h 6"/>
                <a:gd name="T2" fmla="*/ 2147483647 w 297"/>
                <a:gd name="T3" fmla="*/ 0 h 6"/>
                <a:gd name="T4" fmla="*/ 2147483647 w 297"/>
                <a:gd name="T5" fmla="*/ 2147483647 h 6"/>
                <a:gd name="T6" fmla="*/ 0 w 297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" h="6">
                  <a:moveTo>
                    <a:pt x="0" y="6"/>
                  </a:moveTo>
                  <a:lnTo>
                    <a:pt x="297" y="0"/>
                  </a:lnTo>
                  <a:lnTo>
                    <a:pt x="297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6" name="Rectangle 674">
              <a:extLst>
                <a:ext uri="{FF2B5EF4-FFF2-40B4-BE49-F238E27FC236}">
                  <a16:creationId xmlns:a16="http://schemas.microsoft.com/office/drawing/2014/main" id="{88CAD24A-745A-2092-FDB0-42483986F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461" y="2863941"/>
              <a:ext cx="426085" cy="130981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1pPr>
              <a:lvl2pPr marL="742950" indent="-28575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2pPr>
              <a:lvl3pPr marL="11430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3pPr>
              <a:lvl4pPr marL="16002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4pPr>
              <a:lvl5pPr marL="20574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kumimoji="1" lang="ko-KR" altLang="ko-KR" sz="900">
                  <a:solidFill>
                    <a:srgbClr val="FF0000"/>
                  </a:solidFill>
                  <a:ea typeface="HY울릉도M" charset="-127"/>
                </a:rPr>
                <a:t>공사구간</a:t>
              </a:r>
              <a:endParaRPr kumimoji="1" lang="ko-KR" altLang="ko-KR" sz="1400">
                <a:solidFill>
                  <a:schemeClr val="bg1"/>
                </a:solidFill>
                <a:ea typeface="HY울릉도M" charset="-127"/>
              </a:endParaRPr>
            </a:p>
          </p:txBody>
        </p:sp>
        <p:sp>
          <p:nvSpPr>
            <p:cNvPr id="1337" name="Freeform 676">
              <a:extLst>
                <a:ext uri="{FF2B5EF4-FFF2-40B4-BE49-F238E27FC236}">
                  <a16:creationId xmlns:a16="http://schemas.microsoft.com/office/drawing/2014/main" id="{2D3BDFA0-FF22-0B9B-30AF-393785127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665" y="3006830"/>
              <a:ext cx="439494" cy="8931"/>
            </a:xfrm>
            <a:custGeom>
              <a:avLst/>
              <a:gdLst>
                <a:gd name="T0" fmla="*/ 0 w 299"/>
                <a:gd name="T1" fmla="*/ 0 h 6"/>
                <a:gd name="T2" fmla="*/ 2147483647 w 299"/>
                <a:gd name="T3" fmla="*/ 2147483647 h 6"/>
                <a:gd name="T4" fmla="*/ 2147483647 w 299"/>
                <a:gd name="T5" fmla="*/ 2147483647 h 6"/>
                <a:gd name="T6" fmla="*/ 2147483647 w 299"/>
                <a:gd name="T7" fmla="*/ 0 h 6"/>
                <a:gd name="T8" fmla="*/ 0 w 299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6">
                  <a:moveTo>
                    <a:pt x="0" y="0"/>
                  </a:moveTo>
                  <a:lnTo>
                    <a:pt x="2" y="6"/>
                  </a:lnTo>
                  <a:lnTo>
                    <a:pt x="299" y="6"/>
                  </a:lnTo>
                  <a:lnTo>
                    <a:pt x="29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8" name="Freeform 680">
              <a:extLst>
                <a:ext uri="{FF2B5EF4-FFF2-40B4-BE49-F238E27FC236}">
                  <a16:creationId xmlns:a16="http://schemas.microsoft.com/office/drawing/2014/main" id="{C8AF634B-B05B-D394-D3CB-D856D77C7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868" y="3109531"/>
              <a:ext cx="75981" cy="69956"/>
            </a:xfrm>
            <a:custGeom>
              <a:avLst/>
              <a:gdLst>
                <a:gd name="T0" fmla="*/ 0 w 51"/>
                <a:gd name="T1" fmla="*/ 2147483647 h 50"/>
                <a:gd name="T2" fmla="*/ 2147483647 w 51"/>
                <a:gd name="T3" fmla="*/ 0 h 50"/>
                <a:gd name="T4" fmla="*/ 2147483647 w 51"/>
                <a:gd name="T5" fmla="*/ 2147483647 h 50"/>
                <a:gd name="T6" fmla="*/ 0 w 51"/>
                <a:gd name="T7" fmla="*/ 2147483647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0">
                  <a:moveTo>
                    <a:pt x="0" y="50"/>
                  </a:moveTo>
                  <a:lnTo>
                    <a:pt x="33" y="0"/>
                  </a:lnTo>
                  <a:lnTo>
                    <a:pt x="51" y="17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39" name="Freeform 682">
              <a:extLst>
                <a:ext uri="{FF2B5EF4-FFF2-40B4-BE49-F238E27FC236}">
                  <a16:creationId xmlns:a16="http://schemas.microsoft.com/office/drawing/2014/main" id="{00F2ED47-9DEF-7C8B-2A48-AE116245A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868" y="3109531"/>
              <a:ext cx="75981" cy="69956"/>
            </a:xfrm>
            <a:custGeom>
              <a:avLst/>
              <a:gdLst>
                <a:gd name="T0" fmla="*/ 0 w 51"/>
                <a:gd name="T1" fmla="*/ 2147483647 h 50"/>
                <a:gd name="T2" fmla="*/ 2147483647 w 51"/>
                <a:gd name="T3" fmla="*/ 0 h 50"/>
                <a:gd name="T4" fmla="*/ 2147483647 w 51"/>
                <a:gd name="T5" fmla="*/ 2147483647 h 50"/>
                <a:gd name="T6" fmla="*/ 0 w 51"/>
                <a:gd name="T7" fmla="*/ 2147483647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0">
                  <a:moveTo>
                    <a:pt x="0" y="50"/>
                  </a:moveTo>
                  <a:lnTo>
                    <a:pt x="33" y="0"/>
                  </a:lnTo>
                  <a:lnTo>
                    <a:pt x="51" y="17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grpSp>
          <p:nvGrpSpPr>
            <p:cNvPr id="14514" name="Group 1411">
              <a:extLst>
                <a:ext uri="{FF2B5EF4-FFF2-40B4-BE49-F238E27FC236}">
                  <a16:creationId xmlns:a16="http://schemas.microsoft.com/office/drawing/2014/main" id="{60D10B64-F8E0-2754-27A8-1E8DBC4DB0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2084" y="3384123"/>
              <a:ext cx="267839" cy="1153034"/>
              <a:chOff x="2076" y="2393"/>
              <a:chExt cx="182" cy="823"/>
            </a:xfrm>
          </p:grpSpPr>
          <p:sp>
            <p:nvSpPr>
              <p:cNvPr id="2453" name="Line 1211">
                <a:extLst>
                  <a:ext uri="{FF2B5EF4-FFF2-40B4-BE49-F238E27FC236}">
                    <a16:creationId xmlns:a16="http://schemas.microsoft.com/office/drawing/2014/main" id="{CD717A2D-D43B-F991-985F-3362830C4E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4" y="3053"/>
                <a:ext cx="3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4" name="Line 1212">
                <a:extLst>
                  <a:ext uri="{FF2B5EF4-FFF2-40B4-BE49-F238E27FC236}">
                    <a16:creationId xmlns:a16="http://schemas.microsoft.com/office/drawing/2014/main" id="{4145A7D4-9A3A-C15A-23BD-CA80B8450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29" y="3053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5" name="Line 1213">
                <a:extLst>
                  <a:ext uri="{FF2B5EF4-FFF2-40B4-BE49-F238E27FC236}">
                    <a16:creationId xmlns:a16="http://schemas.microsoft.com/office/drawing/2014/main" id="{4038A17E-AFCD-0CC0-8D2B-C0536ECFEF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4" y="3061"/>
                <a:ext cx="3" cy="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6" name="Line 1214">
                <a:extLst>
                  <a:ext uri="{FF2B5EF4-FFF2-40B4-BE49-F238E27FC236}">
                    <a16:creationId xmlns:a16="http://schemas.microsoft.com/office/drawing/2014/main" id="{DDF018D9-C0E9-21AC-1EB3-49CB3167F5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0" y="3066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7" name="Line 1215">
                <a:extLst>
                  <a:ext uri="{FF2B5EF4-FFF2-40B4-BE49-F238E27FC236}">
                    <a16:creationId xmlns:a16="http://schemas.microsoft.com/office/drawing/2014/main" id="{08AB4FA8-0F9C-841B-FB55-78FD9A7A0F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213" y="3050"/>
                <a:ext cx="2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8" name="Freeform 1216">
                <a:extLst>
                  <a:ext uri="{FF2B5EF4-FFF2-40B4-BE49-F238E27FC236}">
                    <a16:creationId xmlns:a16="http://schemas.microsoft.com/office/drawing/2014/main" id="{85289245-91B2-4FE7-6DDA-B9D1F2BC3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3" y="3050"/>
                <a:ext cx="0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9" name="Line 1217">
                <a:extLst>
                  <a:ext uri="{FF2B5EF4-FFF2-40B4-BE49-F238E27FC236}">
                    <a16:creationId xmlns:a16="http://schemas.microsoft.com/office/drawing/2014/main" id="{27009176-AF9C-623C-31F0-FDA4A674C9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3" y="3050"/>
                <a:ext cx="5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0" name="Freeform 1218">
                <a:extLst>
                  <a:ext uri="{FF2B5EF4-FFF2-40B4-BE49-F238E27FC236}">
                    <a16:creationId xmlns:a16="http://schemas.microsoft.com/office/drawing/2014/main" id="{15B8B8A6-A82F-C88D-4D77-4C0163D13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8" y="3052"/>
                <a:ext cx="2" cy="1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1" name="Freeform 1219">
                <a:extLst>
                  <a:ext uri="{FF2B5EF4-FFF2-40B4-BE49-F238E27FC236}">
                    <a16:creationId xmlns:a16="http://schemas.microsoft.com/office/drawing/2014/main" id="{4FB792BA-C6E2-DD28-22D9-0846A2415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3061"/>
                <a:ext cx="0" cy="5"/>
              </a:xfrm>
              <a:custGeom>
                <a:avLst/>
                <a:gdLst>
                  <a:gd name="T0" fmla="*/ 0 h 5"/>
                  <a:gd name="T1" fmla="*/ 3 h 5"/>
                  <a:gd name="T2" fmla="*/ 5 h 5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2" name="Freeform 1220">
                <a:extLst>
                  <a:ext uri="{FF2B5EF4-FFF2-40B4-BE49-F238E27FC236}">
                    <a16:creationId xmlns:a16="http://schemas.microsoft.com/office/drawing/2014/main" id="{9E1E39E9-B656-1817-D330-CD4249EB7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8" y="3035"/>
                <a:ext cx="22" cy="17"/>
              </a:xfrm>
              <a:custGeom>
                <a:avLst/>
                <a:gdLst>
                  <a:gd name="T0" fmla="*/ 0 w 22"/>
                  <a:gd name="T1" fmla="*/ 11 h 13"/>
                  <a:gd name="T2" fmla="*/ 0 w 22"/>
                  <a:gd name="T3" fmla="*/ 9 h 13"/>
                  <a:gd name="T4" fmla="*/ 0 w 22"/>
                  <a:gd name="T5" fmla="*/ 7 h 13"/>
                  <a:gd name="T6" fmla="*/ 2 w 22"/>
                  <a:gd name="T7" fmla="*/ 7 h 13"/>
                  <a:gd name="T8" fmla="*/ 2 w 22"/>
                  <a:gd name="T9" fmla="*/ 5 h 13"/>
                  <a:gd name="T10" fmla="*/ 4 w 22"/>
                  <a:gd name="T11" fmla="*/ 5 h 13"/>
                  <a:gd name="T12" fmla="*/ 4 w 22"/>
                  <a:gd name="T13" fmla="*/ 2 h 13"/>
                  <a:gd name="T14" fmla="*/ 6 w 22"/>
                  <a:gd name="T15" fmla="*/ 2 h 13"/>
                  <a:gd name="T16" fmla="*/ 9 w 22"/>
                  <a:gd name="T17" fmla="*/ 2 h 13"/>
                  <a:gd name="T18" fmla="*/ 9 w 22"/>
                  <a:gd name="T19" fmla="*/ 0 h 13"/>
                  <a:gd name="T20" fmla="*/ 11 w 22"/>
                  <a:gd name="T21" fmla="*/ 0 h 13"/>
                  <a:gd name="T22" fmla="*/ 13 w 22"/>
                  <a:gd name="T23" fmla="*/ 2 h 13"/>
                  <a:gd name="T24" fmla="*/ 15 w 22"/>
                  <a:gd name="T25" fmla="*/ 2 h 13"/>
                  <a:gd name="T26" fmla="*/ 17 w 22"/>
                  <a:gd name="T27" fmla="*/ 2 h 13"/>
                  <a:gd name="T28" fmla="*/ 17 w 22"/>
                  <a:gd name="T29" fmla="*/ 5 h 13"/>
                  <a:gd name="T30" fmla="*/ 20 w 22"/>
                  <a:gd name="T31" fmla="*/ 5 h 13"/>
                  <a:gd name="T32" fmla="*/ 20 w 22"/>
                  <a:gd name="T33" fmla="*/ 7 h 13"/>
                  <a:gd name="T34" fmla="*/ 20 w 22"/>
                  <a:gd name="T35" fmla="*/ 9 h 13"/>
                  <a:gd name="T36" fmla="*/ 22 w 22"/>
                  <a:gd name="T37" fmla="*/ 9 h 13"/>
                  <a:gd name="T38" fmla="*/ 22 w 22"/>
                  <a:gd name="T39" fmla="*/ 11 h 13"/>
                  <a:gd name="T40" fmla="*/ 22 w 22"/>
                  <a:gd name="T41" fmla="*/ 1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2" h="13">
                    <a:moveTo>
                      <a:pt x="0" y="11"/>
                    </a:moveTo>
                    <a:lnTo>
                      <a:pt x="0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2" y="13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3" name="Line 1221">
                <a:extLst>
                  <a:ext uri="{FF2B5EF4-FFF2-40B4-BE49-F238E27FC236}">
                    <a16:creationId xmlns:a16="http://schemas.microsoft.com/office/drawing/2014/main" id="{F3EC071B-519C-F95E-2DBA-07A8A13B4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3052"/>
                <a:ext cx="29" cy="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4" name="Line 1222">
                <a:extLst>
                  <a:ext uri="{FF2B5EF4-FFF2-40B4-BE49-F238E27FC236}">
                    <a16:creationId xmlns:a16="http://schemas.microsoft.com/office/drawing/2014/main" id="{C28C2406-9926-63AD-12EB-D617FCBDA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240" y="3052"/>
                <a:ext cx="4" cy="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5" name="Freeform 1223">
                <a:extLst>
                  <a:ext uri="{FF2B5EF4-FFF2-40B4-BE49-F238E27FC236}">
                    <a16:creationId xmlns:a16="http://schemas.microsoft.com/office/drawing/2014/main" id="{8EF8C4B9-3A8C-C85E-C614-46822395A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5" y="309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2 h 5"/>
                  <a:gd name="T4" fmla="*/ 0 w 3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2"/>
                    </a:lnTo>
                    <a:lnTo>
                      <a:pt x="0" y="5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6" name="Line 1224">
                <a:extLst>
                  <a:ext uri="{FF2B5EF4-FFF2-40B4-BE49-F238E27FC236}">
                    <a16:creationId xmlns:a16="http://schemas.microsoft.com/office/drawing/2014/main" id="{D38D1835-B242-DCA2-F739-BA6934895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7" y="3068"/>
                <a:ext cx="8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7" name="Line 1225">
                <a:extLst>
                  <a:ext uri="{FF2B5EF4-FFF2-40B4-BE49-F238E27FC236}">
                    <a16:creationId xmlns:a16="http://schemas.microsoft.com/office/drawing/2014/main" id="{82B51265-BEE8-606E-2032-CEBDD2D08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7" y="3070"/>
                <a:ext cx="4" cy="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8" name="Line 1226">
                <a:extLst>
                  <a:ext uri="{FF2B5EF4-FFF2-40B4-BE49-F238E27FC236}">
                    <a16:creationId xmlns:a16="http://schemas.microsoft.com/office/drawing/2014/main" id="{8B9A7C96-31E2-879C-72B0-74DD78CE7C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35" y="3068"/>
                <a:ext cx="5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69" name="Line 1227">
                <a:extLst>
                  <a:ext uri="{FF2B5EF4-FFF2-40B4-BE49-F238E27FC236}">
                    <a16:creationId xmlns:a16="http://schemas.microsoft.com/office/drawing/2014/main" id="{F3A82559-AD65-82A3-B4D6-FAD4301545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31" y="3070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0" name="Freeform 1228">
                <a:extLst>
                  <a:ext uri="{FF2B5EF4-FFF2-40B4-BE49-F238E27FC236}">
                    <a16:creationId xmlns:a16="http://schemas.microsoft.com/office/drawing/2014/main" id="{2C79C576-BA93-610B-A361-0E794BC0C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3068"/>
                <a:ext cx="9" cy="18"/>
              </a:xfrm>
              <a:custGeom>
                <a:avLst/>
                <a:gdLst>
                  <a:gd name="T0" fmla="*/ 7 w 9"/>
                  <a:gd name="T1" fmla="*/ 7 h 18"/>
                  <a:gd name="T2" fmla="*/ 4 w 9"/>
                  <a:gd name="T3" fmla="*/ 9 h 18"/>
                  <a:gd name="T4" fmla="*/ 0 w 9"/>
                  <a:gd name="T5" fmla="*/ 18 h 18"/>
                  <a:gd name="T6" fmla="*/ 4 w 9"/>
                  <a:gd name="T7" fmla="*/ 9 h 18"/>
                  <a:gd name="T8" fmla="*/ 7 w 9"/>
                  <a:gd name="T9" fmla="*/ 4 h 18"/>
                  <a:gd name="T10" fmla="*/ 9 w 9"/>
                  <a:gd name="T11" fmla="*/ 0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8">
                    <a:moveTo>
                      <a:pt x="7" y="7"/>
                    </a:moveTo>
                    <a:lnTo>
                      <a:pt x="4" y="9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7" y="4"/>
                    </a:lnTo>
                    <a:lnTo>
                      <a:pt x="9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1" name="Line 1229">
                <a:extLst>
                  <a:ext uri="{FF2B5EF4-FFF2-40B4-BE49-F238E27FC236}">
                    <a16:creationId xmlns:a16="http://schemas.microsoft.com/office/drawing/2014/main" id="{0B5DE869-E435-7797-DA62-3E9221E22F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7" y="3079"/>
                <a:ext cx="0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2" name="Freeform 1230">
                <a:extLst>
                  <a:ext uri="{FF2B5EF4-FFF2-40B4-BE49-F238E27FC236}">
                    <a16:creationId xmlns:a16="http://schemas.microsoft.com/office/drawing/2014/main" id="{8960C47E-4EEE-056E-6B73-C25341B8A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3066"/>
                <a:ext cx="7" cy="15"/>
              </a:xfrm>
              <a:custGeom>
                <a:avLst/>
                <a:gdLst>
                  <a:gd name="T0" fmla="*/ 0 w 7"/>
                  <a:gd name="T1" fmla="*/ 15 h 15"/>
                  <a:gd name="T2" fmla="*/ 2 w 7"/>
                  <a:gd name="T3" fmla="*/ 11 h 15"/>
                  <a:gd name="T4" fmla="*/ 4 w 7"/>
                  <a:gd name="T5" fmla="*/ 6 h 15"/>
                  <a:gd name="T6" fmla="*/ 7 w 7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15"/>
                    </a:moveTo>
                    <a:lnTo>
                      <a:pt x="2" y="11"/>
                    </a:lnTo>
                    <a:lnTo>
                      <a:pt x="4" y="6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3" name="Line 1231">
                <a:extLst>
                  <a:ext uri="{FF2B5EF4-FFF2-40B4-BE49-F238E27FC236}">
                    <a16:creationId xmlns:a16="http://schemas.microsoft.com/office/drawing/2014/main" id="{A206FFA8-3F1B-C3F9-4FFA-5D8D6BA6D3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4" y="3070"/>
                <a:ext cx="5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4" name="Freeform 1232">
                <a:extLst>
                  <a:ext uri="{FF2B5EF4-FFF2-40B4-BE49-F238E27FC236}">
                    <a16:creationId xmlns:a16="http://schemas.microsoft.com/office/drawing/2014/main" id="{D7A59754-34E3-CCEF-BF0B-BAD3F2EAB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8" y="3086"/>
                <a:ext cx="2" cy="1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5" name="Line 1233">
                <a:extLst>
                  <a:ext uri="{FF2B5EF4-FFF2-40B4-BE49-F238E27FC236}">
                    <a16:creationId xmlns:a16="http://schemas.microsoft.com/office/drawing/2014/main" id="{EA40E0F2-3C66-E9E3-0D55-CA50552250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18" y="3081"/>
                <a:ext cx="2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6" name="Line 1234">
                <a:extLst>
                  <a:ext uri="{FF2B5EF4-FFF2-40B4-BE49-F238E27FC236}">
                    <a16:creationId xmlns:a16="http://schemas.microsoft.com/office/drawing/2014/main" id="{833A8F82-8F04-F7DB-A499-762AA94260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15" y="3099"/>
                <a:ext cx="3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7" name="Freeform 1235">
                <a:extLst>
                  <a:ext uri="{FF2B5EF4-FFF2-40B4-BE49-F238E27FC236}">
                    <a16:creationId xmlns:a16="http://schemas.microsoft.com/office/drawing/2014/main" id="{513EF3D4-C483-8C26-5A27-2588561F3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3" y="3114"/>
                <a:ext cx="0" cy="14"/>
              </a:xfrm>
              <a:custGeom>
                <a:avLst/>
                <a:gdLst>
                  <a:gd name="T0" fmla="*/ 2 w 2"/>
                  <a:gd name="T1" fmla="*/ 0 h 14"/>
                  <a:gd name="T2" fmla="*/ 2 w 2"/>
                  <a:gd name="T3" fmla="*/ 3 h 14"/>
                  <a:gd name="T4" fmla="*/ 0 w 2"/>
                  <a:gd name="T5" fmla="*/ 14 h 14"/>
                  <a:gd name="T6" fmla="*/ 2 w 2"/>
                  <a:gd name="T7" fmla="*/ 14 h 14"/>
                  <a:gd name="T8" fmla="*/ 2 w 2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0"/>
                    </a:moveTo>
                    <a:lnTo>
                      <a:pt x="2" y="3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8" name="Freeform 1236">
                <a:extLst>
                  <a:ext uri="{FF2B5EF4-FFF2-40B4-BE49-F238E27FC236}">
                    <a16:creationId xmlns:a16="http://schemas.microsoft.com/office/drawing/2014/main" id="{B8842A90-C112-FD60-3F83-55A7B17BC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5" y="3097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79" name="Line 1237">
                <a:extLst>
                  <a:ext uri="{FF2B5EF4-FFF2-40B4-BE49-F238E27FC236}">
                    <a16:creationId xmlns:a16="http://schemas.microsoft.com/office/drawing/2014/main" id="{205BC82D-57D6-342B-7215-4F60D4698F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20" y="3110"/>
                <a:ext cx="4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0" name="Freeform 1238">
                <a:extLst>
                  <a:ext uri="{FF2B5EF4-FFF2-40B4-BE49-F238E27FC236}">
                    <a16:creationId xmlns:a16="http://schemas.microsoft.com/office/drawing/2014/main" id="{3E756C21-8412-B5B3-4D6F-E9CF60328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3092"/>
                <a:ext cx="17" cy="16"/>
              </a:xfrm>
              <a:custGeom>
                <a:avLst/>
                <a:gdLst>
                  <a:gd name="T0" fmla="*/ 25 w 25"/>
                  <a:gd name="T1" fmla="*/ 0 h 16"/>
                  <a:gd name="T2" fmla="*/ 20 w 25"/>
                  <a:gd name="T3" fmla="*/ 7 h 16"/>
                  <a:gd name="T4" fmla="*/ 9 w 25"/>
                  <a:gd name="T5" fmla="*/ 11 h 16"/>
                  <a:gd name="T6" fmla="*/ 2 w 25"/>
                  <a:gd name="T7" fmla="*/ 14 h 16"/>
                  <a:gd name="T8" fmla="*/ 0 w 25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25" y="0"/>
                    </a:moveTo>
                    <a:lnTo>
                      <a:pt x="20" y="7"/>
                    </a:lnTo>
                    <a:lnTo>
                      <a:pt x="9" y="11"/>
                    </a:lnTo>
                    <a:lnTo>
                      <a:pt x="2" y="14"/>
                    </a:lnTo>
                    <a:lnTo>
                      <a:pt x="0" y="16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1" name="Line 1239">
                <a:extLst>
                  <a:ext uri="{FF2B5EF4-FFF2-40B4-BE49-F238E27FC236}">
                    <a16:creationId xmlns:a16="http://schemas.microsoft.com/office/drawing/2014/main" id="{1E2C0871-57DC-1AAC-4FD1-F138219752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3097"/>
                <a:ext cx="3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2" name="Line 1240">
                <a:extLst>
                  <a:ext uri="{FF2B5EF4-FFF2-40B4-BE49-F238E27FC236}">
                    <a16:creationId xmlns:a16="http://schemas.microsoft.com/office/drawing/2014/main" id="{B2C7014B-BD31-73E1-A8FB-511C116611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18" y="3092"/>
                <a:ext cx="0" cy="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3" name="Line 1241">
                <a:extLst>
                  <a:ext uri="{FF2B5EF4-FFF2-40B4-BE49-F238E27FC236}">
                    <a16:creationId xmlns:a16="http://schemas.microsoft.com/office/drawing/2014/main" id="{DB19271A-6ECD-1741-A6C6-F73E6E18B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9" y="3087"/>
                <a:ext cx="6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4" name="Freeform 1242">
                <a:extLst>
                  <a:ext uri="{FF2B5EF4-FFF2-40B4-BE49-F238E27FC236}">
                    <a16:creationId xmlns:a16="http://schemas.microsoft.com/office/drawing/2014/main" id="{790AC612-0CE7-1C6F-9695-0EF10AD471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3070"/>
                <a:ext cx="2" cy="27"/>
              </a:xfrm>
              <a:custGeom>
                <a:avLst/>
                <a:gdLst>
                  <a:gd name="T0" fmla="*/ 2 w 2"/>
                  <a:gd name="T1" fmla="*/ 27 h 27"/>
                  <a:gd name="T2" fmla="*/ 2 w 2"/>
                  <a:gd name="T3" fmla="*/ 16 h 27"/>
                  <a:gd name="T4" fmla="*/ 2 w 2"/>
                  <a:gd name="T5" fmla="*/ 11 h 27"/>
                  <a:gd name="T6" fmla="*/ 2 w 2"/>
                  <a:gd name="T7" fmla="*/ 5 h 27"/>
                  <a:gd name="T8" fmla="*/ 0 w 2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27">
                    <a:moveTo>
                      <a:pt x="2" y="27"/>
                    </a:moveTo>
                    <a:lnTo>
                      <a:pt x="2" y="16"/>
                    </a:lnTo>
                    <a:lnTo>
                      <a:pt x="2" y="11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5" name="Freeform 1243">
                <a:extLst>
                  <a:ext uri="{FF2B5EF4-FFF2-40B4-BE49-F238E27FC236}">
                    <a16:creationId xmlns:a16="http://schemas.microsoft.com/office/drawing/2014/main" id="{62CFD7E0-2A3E-6CDE-0C8C-5E415AFAC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3077"/>
                <a:ext cx="2" cy="13"/>
              </a:xfrm>
              <a:custGeom>
                <a:avLst/>
                <a:gdLst>
                  <a:gd name="T0" fmla="*/ 2 w 2"/>
                  <a:gd name="T1" fmla="*/ 13 h 13"/>
                  <a:gd name="T2" fmla="*/ 2 w 2"/>
                  <a:gd name="T3" fmla="*/ 4 h 13"/>
                  <a:gd name="T4" fmla="*/ 0 w 2"/>
                  <a:gd name="T5" fmla="*/ 0 h 1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lnTo>
                      <a:pt x="2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6" name="Line 1244">
                <a:extLst>
                  <a:ext uri="{FF2B5EF4-FFF2-40B4-BE49-F238E27FC236}">
                    <a16:creationId xmlns:a16="http://schemas.microsoft.com/office/drawing/2014/main" id="{2AC6024E-8E76-A225-6396-7DACEC08A0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42" y="3114"/>
                <a:ext cx="0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7" name="Line 1245">
                <a:extLst>
                  <a:ext uri="{FF2B5EF4-FFF2-40B4-BE49-F238E27FC236}">
                    <a16:creationId xmlns:a16="http://schemas.microsoft.com/office/drawing/2014/main" id="{3ADFC571-8523-D81B-BE05-15D8CBCA2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35" y="3099"/>
                <a:ext cx="5" cy="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8" name="Line 1246">
                <a:extLst>
                  <a:ext uri="{FF2B5EF4-FFF2-40B4-BE49-F238E27FC236}">
                    <a16:creationId xmlns:a16="http://schemas.microsoft.com/office/drawing/2014/main" id="{E3100466-9511-E5D5-19F5-21715A2CF5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42" y="3097"/>
                <a:ext cx="2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89" name="Line 1247">
                <a:extLst>
                  <a:ext uri="{FF2B5EF4-FFF2-40B4-BE49-F238E27FC236}">
                    <a16:creationId xmlns:a16="http://schemas.microsoft.com/office/drawing/2014/main" id="{BD1EC944-4873-9F12-BE61-2B56DBFFA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40" y="3087"/>
                <a:ext cx="4" cy="1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0" name="Line 1248">
                <a:extLst>
                  <a:ext uri="{FF2B5EF4-FFF2-40B4-BE49-F238E27FC236}">
                    <a16:creationId xmlns:a16="http://schemas.microsoft.com/office/drawing/2014/main" id="{764B777E-B526-B7B9-71CE-4812DBB108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24" y="3104"/>
                <a:ext cx="11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1" name="Line 1249">
                <a:extLst>
                  <a:ext uri="{FF2B5EF4-FFF2-40B4-BE49-F238E27FC236}">
                    <a16:creationId xmlns:a16="http://schemas.microsoft.com/office/drawing/2014/main" id="{8CECA885-3F60-7895-FCE5-B6BBAA01B6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240" y="3068"/>
                <a:ext cx="2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2" name="Line 1250">
                <a:extLst>
                  <a:ext uri="{FF2B5EF4-FFF2-40B4-BE49-F238E27FC236}">
                    <a16:creationId xmlns:a16="http://schemas.microsoft.com/office/drawing/2014/main" id="{A3EB4158-734D-653E-5D20-7F046A697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238" y="3070"/>
                <a:ext cx="4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3" name="Line 1251">
                <a:extLst>
                  <a:ext uri="{FF2B5EF4-FFF2-40B4-BE49-F238E27FC236}">
                    <a16:creationId xmlns:a16="http://schemas.microsoft.com/office/drawing/2014/main" id="{167724AA-011D-C901-C825-A9C2FF661A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93" y="3112"/>
                <a:ext cx="3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4" name="Freeform 1252">
                <a:extLst>
                  <a:ext uri="{FF2B5EF4-FFF2-40B4-BE49-F238E27FC236}">
                    <a16:creationId xmlns:a16="http://schemas.microsoft.com/office/drawing/2014/main" id="{D36C6313-FFDA-9206-E21B-4FF0DDB4C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5" y="3134"/>
                <a:ext cx="5" cy="4"/>
              </a:xfrm>
              <a:custGeom>
                <a:avLst/>
                <a:gdLst>
                  <a:gd name="T0" fmla="*/ 3 w 5"/>
                  <a:gd name="T1" fmla="*/ 5 h 5"/>
                  <a:gd name="T2" fmla="*/ 0 w 5"/>
                  <a:gd name="T3" fmla="*/ 0 h 5"/>
                  <a:gd name="T4" fmla="*/ 5 w 5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0" y="0"/>
                    </a:lnTo>
                    <a:lnTo>
                      <a:pt x="5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5" name="Freeform 1253">
                <a:extLst>
                  <a:ext uri="{FF2B5EF4-FFF2-40B4-BE49-F238E27FC236}">
                    <a16:creationId xmlns:a16="http://schemas.microsoft.com/office/drawing/2014/main" id="{44F1E539-B320-38DE-710F-F4A37EDF09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3" y="31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6" name="Line 1254">
                <a:extLst>
                  <a:ext uri="{FF2B5EF4-FFF2-40B4-BE49-F238E27FC236}">
                    <a16:creationId xmlns:a16="http://schemas.microsoft.com/office/drawing/2014/main" id="{F5DDD276-1BB7-5F97-7AD7-9112E9C15F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7" y="3137"/>
                <a:ext cx="4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7" name="Freeform 1255">
                <a:extLst>
                  <a:ext uri="{FF2B5EF4-FFF2-40B4-BE49-F238E27FC236}">
                    <a16:creationId xmlns:a16="http://schemas.microsoft.com/office/drawing/2014/main" id="{28686526-8A70-6261-034F-1B4E73B69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3137"/>
                <a:ext cx="7" cy="13"/>
              </a:xfrm>
              <a:custGeom>
                <a:avLst/>
                <a:gdLst>
                  <a:gd name="T0" fmla="*/ 4 w 7"/>
                  <a:gd name="T1" fmla="*/ 13 h 13"/>
                  <a:gd name="T2" fmla="*/ 4 w 7"/>
                  <a:gd name="T3" fmla="*/ 8 h 13"/>
                  <a:gd name="T4" fmla="*/ 7 w 7"/>
                  <a:gd name="T5" fmla="*/ 2 h 13"/>
                  <a:gd name="T6" fmla="*/ 7 w 7"/>
                  <a:gd name="T7" fmla="*/ 0 h 13"/>
                  <a:gd name="T8" fmla="*/ 4 w 7"/>
                  <a:gd name="T9" fmla="*/ 0 h 13"/>
                  <a:gd name="T10" fmla="*/ 0 w 7"/>
                  <a:gd name="T11" fmla="*/ 0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4" y="13"/>
                    </a:moveTo>
                    <a:lnTo>
                      <a:pt x="4" y="8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8" name="Freeform 1256">
                <a:extLst>
                  <a:ext uri="{FF2B5EF4-FFF2-40B4-BE49-F238E27FC236}">
                    <a16:creationId xmlns:a16="http://schemas.microsoft.com/office/drawing/2014/main" id="{E44E35CB-4CE4-100E-910B-8620FB89AF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3119"/>
                <a:ext cx="9" cy="2"/>
              </a:xfrm>
              <a:custGeom>
                <a:avLst/>
                <a:gdLst>
                  <a:gd name="T0" fmla="*/ 9 w 9"/>
                  <a:gd name="T1" fmla="*/ 0 h 4"/>
                  <a:gd name="T2" fmla="*/ 9 w 9"/>
                  <a:gd name="T3" fmla="*/ 2 h 4"/>
                  <a:gd name="T4" fmla="*/ 5 w 9"/>
                  <a:gd name="T5" fmla="*/ 2 h 4"/>
                  <a:gd name="T6" fmla="*/ 2 w 9"/>
                  <a:gd name="T7" fmla="*/ 4 h 4"/>
                  <a:gd name="T8" fmla="*/ 0 w 9"/>
                  <a:gd name="T9" fmla="*/ 2 h 4"/>
                  <a:gd name="T10" fmla="*/ 2 w 9"/>
                  <a:gd name="T11" fmla="*/ 2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9" y="2"/>
                    </a:lnTo>
                    <a:lnTo>
                      <a:pt x="5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99" name="Freeform 1257">
                <a:extLst>
                  <a:ext uri="{FF2B5EF4-FFF2-40B4-BE49-F238E27FC236}">
                    <a16:creationId xmlns:a16="http://schemas.microsoft.com/office/drawing/2014/main" id="{ED47A201-71BB-0BC6-F269-0C11D4DC5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3110"/>
                <a:ext cx="2" cy="12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7 h 9"/>
                  <a:gd name="T4" fmla="*/ 0 w 2"/>
                  <a:gd name="T5" fmla="*/ 9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lnTo>
                      <a:pt x="2" y="7"/>
                    </a:lnTo>
                    <a:lnTo>
                      <a:pt x="0" y="9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0" name="Line 1258">
                <a:extLst>
                  <a:ext uri="{FF2B5EF4-FFF2-40B4-BE49-F238E27FC236}">
                    <a16:creationId xmlns:a16="http://schemas.microsoft.com/office/drawing/2014/main" id="{3B43B466-167E-20CF-5067-29C8518BAE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0" y="3117"/>
                <a:ext cx="2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1" name="Line 1259">
                <a:extLst>
                  <a:ext uri="{FF2B5EF4-FFF2-40B4-BE49-F238E27FC236}">
                    <a16:creationId xmlns:a16="http://schemas.microsoft.com/office/drawing/2014/main" id="{ED9900DF-7796-B864-33BC-B0D76D1450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96" y="3110"/>
                <a:ext cx="4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2" name="Line 1260">
                <a:extLst>
                  <a:ext uri="{FF2B5EF4-FFF2-40B4-BE49-F238E27FC236}">
                    <a16:creationId xmlns:a16="http://schemas.microsoft.com/office/drawing/2014/main" id="{54D7388E-CE60-DE19-4A87-124EC1DAD4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222" y="3179"/>
                <a:ext cx="9" cy="1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3" name="Freeform 1261">
                <a:extLst>
                  <a:ext uri="{FF2B5EF4-FFF2-40B4-BE49-F238E27FC236}">
                    <a16:creationId xmlns:a16="http://schemas.microsoft.com/office/drawing/2014/main" id="{CA487EDE-B7B0-A0A5-4259-A4C2F395E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3179"/>
                <a:ext cx="0" cy="8"/>
              </a:xfrm>
              <a:custGeom>
                <a:avLst/>
                <a:gdLst>
                  <a:gd name="T0" fmla="*/ 8 h 8"/>
                  <a:gd name="T1" fmla="*/ 4 h 8"/>
                  <a:gd name="T2" fmla="*/ 0 h 8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0" r="r" b="b"/>
                <a:pathLst>
                  <a:path h="8">
                    <a:moveTo>
                      <a:pt x="0" y="8"/>
                    </a:move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4" name="Freeform 1262">
                <a:extLst>
                  <a:ext uri="{FF2B5EF4-FFF2-40B4-BE49-F238E27FC236}">
                    <a16:creationId xmlns:a16="http://schemas.microsoft.com/office/drawing/2014/main" id="{5F52AB39-DA78-F585-FAC6-4C3572616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8" y="3138"/>
                <a:ext cx="4" cy="35"/>
              </a:xfrm>
              <a:custGeom>
                <a:avLst/>
                <a:gdLst>
                  <a:gd name="T0" fmla="*/ 4 w 4"/>
                  <a:gd name="T1" fmla="*/ 40 h 40"/>
                  <a:gd name="T2" fmla="*/ 2 w 4"/>
                  <a:gd name="T3" fmla="*/ 24 h 40"/>
                  <a:gd name="T4" fmla="*/ 0 w 4"/>
                  <a:gd name="T5" fmla="*/ 13 h 40"/>
                  <a:gd name="T6" fmla="*/ 0 w 4"/>
                  <a:gd name="T7" fmla="*/ 0 h 4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0">
                    <a:moveTo>
                      <a:pt x="4" y="40"/>
                    </a:moveTo>
                    <a:lnTo>
                      <a:pt x="2" y="24"/>
                    </a:lnTo>
                    <a:lnTo>
                      <a:pt x="0" y="1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5" name="Freeform 1263">
                <a:extLst>
                  <a:ext uri="{FF2B5EF4-FFF2-40B4-BE49-F238E27FC236}">
                    <a16:creationId xmlns:a16="http://schemas.microsoft.com/office/drawing/2014/main" id="{6460CC63-5E7B-6A6F-8718-F7F5A4D50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3" y="3150"/>
                <a:ext cx="7" cy="23"/>
              </a:xfrm>
              <a:custGeom>
                <a:avLst/>
                <a:gdLst>
                  <a:gd name="T0" fmla="*/ 2 w 7"/>
                  <a:gd name="T1" fmla="*/ 0 h 26"/>
                  <a:gd name="T2" fmla="*/ 0 w 7"/>
                  <a:gd name="T3" fmla="*/ 9 h 26"/>
                  <a:gd name="T4" fmla="*/ 2 w 7"/>
                  <a:gd name="T5" fmla="*/ 15 h 26"/>
                  <a:gd name="T6" fmla="*/ 5 w 7"/>
                  <a:gd name="T7" fmla="*/ 20 h 26"/>
                  <a:gd name="T8" fmla="*/ 7 w 7"/>
                  <a:gd name="T9" fmla="*/ 26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26">
                    <a:moveTo>
                      <a:pt x="2" y="0"/>
                    </a:moveTo>
                    <a:lnTo>
                      <a:pt x="0" y="9"/>
                    </a:lnTo>
                    <a:lnTo>
                      <a:pt x="2" y="15"/>
                    </a:lnTo>
                    <a:lnTo>
                      <a:pt x="5" y="20"/>
                    </a:lnTo>
                    <a:lnTo>
                      <a:pt x="7" y="26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6" name="Line 1264">
                <a:extLst>
                  <a:ext uri="{FF2B5EF4-FFF2-40B4-BE49-F238E27FC236}">
                    <a16:creationId xmlns:a16="http://schemas.microsoft.com/office/drawing/2014/main" id="{7C982349-64F0-8E19-5080-9BFDBDF5EB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4" y="3183"/>
                <a:ext cx="2" cy="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7" name="Line 1265">
                <a:extLst>
                  <a:ext uri="{FF2B5EF4-FFF2-40B4-BE49-F238E27FC236}">
                    <a16:creationId xmlns:a16="http://schemas.microsoft.com/office/drawing/2014/main" id="{F51040B0-24D6-AA66-753A-AF8A2809B7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0" y="3173"/>
                <a:ext cx="4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8" name="Freeform 1266">
                <a:extLst>
                  <a:ext uri="{FF2B5EF4-FFF2-40B4-BE49-F238E27FC236}">
                    <a16:creationId xmlns:a16="http://schemas.microsoft.com/office/drawing/2014/main" id="{547F6225-D885-6C77-92E4-F07716646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8" y="3121"/>
                <a:ext cx="4" cy="16"/>
              </a:xfrm>
              <a:custGeom>
                <a:avLst/>
                <a:gdLst>
                  <a:gd name="T0" fmla="*/ 0 w 4"/>
                  <a:gd name="T1" fmla="*/ 12 h 12"/>
                  <a:gd name="T2" fmla="*/ 4 w 4"/>
                  <a:gd name="T3" fmla="*/ 9 h 12"/>
                  <a:gd name="T4" fmla="*/ 4 w 4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4" y="9"/>
                    </a:lnTo>
                    <a:lnTo>
                      <a:pt x="4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09" name="Line 1267">
                <a:extLst>
                  <a:ext uri="{FF2B5EF4-FFF2-40B4-BE49-F238E27FC236}">
                    <a16:creationId xmlns:a16="http://schemas.microsoft.com/office/drawing/2014/main" id="{221B857D-DAD1-95E7-2E99-D4CE87AC03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3" y="3128"/>
                <a:ext cx="0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0" name="Line 1268">
                <a:extLst>
                  <a:ext uri="{FF2B5EF4-FFF2-40B4-BE49-F238E27FC236}">
                    <a16:creationId xmlns:a16="http://schemas.microsoft.com/office/drawing/2014/main" id="{C9BDEDE9-C4FA-0F65-45DB-CB58742D42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12" y="3112"/>
                <a:ext cx="8" cy="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1" name="Line 1269">
                <a:extLst>
                  <a:ext uri="{FF2B5EF4-FFF2-40B4-BE49-F238E27FC236}">
                    <a16:creationId xmlns:a16="http://schemas.microsoft.com/office/drawing/2014/main" id="{F6B68B84-43F7-0F99-7AB0-B567F41434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00" y="3104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2" name="Line 1270">
                <a:extLst>
                  <a:ext uri="{FF2B5EF4-FFF2-40B4-BE49-F238E27FC236}">
                    <a16:creationId xmlns:a16="http://schemas.microsoft.com/office/drawing/2014/main" id="{7B058907-C228-0611-1B4F-88401CC5F0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13" y="3203"/>
                <a:ext cx="0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3" name="Line 1271">
                <a:extLst>
                  <a:ext uri="{FF2B5EF4-FFF2-40B4-BE49-F238E27FC236}">
                    <a16:creationId xmlns:a16="http://schemas.microsoft.com/office/drawing/2014/main" id="{E852BC2A-9F0F-2CFD-1F78-F99B9417D2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3" y="3207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4" name="Line 1272">
                <a:extLst>
                  <a:ext uri="{FF2B5EF4-FFF2-40B4-BE49-F238E27FC236}">
                    <a16:creationId xmlns:a16="http://schemas.microsoft.com/office/drawing/2014/main" id="{D2613200-0819-CC4F-EC4F-AB8499D5D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13" y="3203"/>
                <a:ext cx="5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5" name="Line 1273">
                <a:extLst>
                  <a:ext uri="{FF2B5EF4-FFF2-40B4-BE49-F238E27FC236}">
                    <a16:creationId xmlns:a16="http://schemas.microsoft.com/office/drawing/2014/main" id="{BB54BA9B-EB6E-61E3-21EA-3D0BFCA689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3" y="3205"/>
                <a:ext cx="0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6" name="Line 1274">
                <a:extLst>
                  <a:ext uri="{FF2B5EF4-FFF2-40B4-BE49-F238E27FC236}">
                    <a16:creationId xmlns:a16="http://schemas.microsoft.com/office/drawing/2014/main" id="{8BE7132B-0BC7-9F72-C7E6-964C09CF7B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9" y="3203"/>
                <a:ext cx="6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7" name="Line 1275">
                <a:extLst>
                  <a:ext uri="{FF2B5EF4-FFF2-40B4-BE49-F238E27FC236}">
                    <a16:creationId xmlns:a16="http://schemas.microsoft.com/office/drawing/2014/main" id="{D8F59881-4C34-5CEE-5D81-5D577B3054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3207"/>
                <a:ext cx="4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8" name="Freeform 1276">
                <a:extLst>
                  <a:ext uri="{FF2B5EF4-FFF2-40B4-BE49-F238E27FC236}">
                    <a16:creationId xmlns:a16="http://schemas.microsoft.com/office/drawing/2014/main" id="{343A27B8-5579-596B-5571-AA26E9B5C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5" y="3207"/>
                <a:ext cx="3" cy="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2 h 4"/>
                  <a:gd name="T4" fmla="*/ 0 w 3"/>
                  <a:gd name="T5" fmla="*/ 0 h 4"/>
                  <a:gd name="T6" fmla="*/ 3 w 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19" name="Freeform 1277">
                <a:extLst>
                  <a:ext uri="{FF2B5EF4-FFF2-40B4-BE49-F238E27FC236}">
                    <a16:creationId xmlns:a16="http://schemas.microsoft.com/office/drawing/2014/main" id="{79251B00-0717-BC12-E7BA-C5037331D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5" y="3201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4 h 4"/>
                  <a:gd name="T4" fmla="*/ 3 w 5"/>
                  <a:gd name="T5" fmla="*/ 0 h 4"/>
                  <a:gd name="T6" fmla="*/ 0 w 5"/>
                  <a:gd name="T7" fmla="*/ 2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3" y="4"/>
                    </a:lnTo>
                    <a:lnTo>
                      <a:pt x="3" y="0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0" name="Freeform 1278">
                <a:extLst>
                  <a:ext uri="{FF2B5EF4-FFF2-40B4-BE49-F238E27FC236}">
                    <a16:creationId xmlns:a16="http://schemas.microsoft.com/office/drawing/2014/main" id="{646DADEF-974A-ECDA-8D73-FA290683B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5" y="3203"/>
                <a:ext cx="0" cy="4"/>
              </a:xfrm>
              <a:custGeom>
                <a:avLst/>
                <a:gdLst>
                  <a:gd name="T0" fmla="*/ 7 h 7"/>
                  <a:gd name="T1" fmla="*/ 4 h 7"/>
                  <a:gd name="T2" fmla="*/ 0 h 7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1" name="Freeform 1279">
                <a:extLst>
                  <a:ext uri="{FF2B5EF4-FFF2-40B4-BE49-F238E27FC236}">
                    <a16:creationId xmlns:a16="http://schemas.microsoft.com/office/drawing/2014/main" id="{80D58DCC-2C2F-5486-C1F4-CE58BB533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3" y="3194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2 w 5"/>
                  <a:gd name="T3" fmla="*/ 4 h 7"/>
                  <a:gd name="T4" fmla="*/ 0 w 5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2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2" name="Freeform 1280">
                <a:extLst>
                  <a:ext uri="{FF2B5EF4-FFF2-40B4-BE49-F238E27FC236}">
                    <a16:creationId xmlns:a16="http://schemas.microsoft.com/office/drawing/2014/main" id="{E6A783F5-BC76-E493-6298-078D06C72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3201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7 w 9"/>
                  <a:gd name="T3" fmla="*/ 2 h 2"/>
                  <a:gd name="T4" fmla="*/ 0 w 9"/>
                  <a:gd name="T5" fmla="*/ 0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3" name="Freeform 1281">
                <a:extLst>
                  <a:ext uri="{FF2B5EF4-FFF2-40B4-BE49-F238E27FC236}">
                    <a16:creationId xmlns:a16="http://schemas.microsoft.com/office/drawing/2014/main" id="{01ECACED-1E4F-2DD8-68C0-478AAB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3207"/>
                <a:ext cx="9" cy="0"/>
              </a:xfrm>
              <a:custGeom>
                <a:avLst/>
                <a:gdLst>
                  <a:gd name="T0" fmla="*/ 0 w 9"/>
                  <a:gd name="T1" fmla="*/ 0 h 3"/>
                  <a:gd name="T2" fmla="*/ 5 w 9"/>
                  <a:gd name="T3" fmla="*/ 0 h 3"/>
                  <a:gd name="T4" fmla="*/ 9 w 9"/>
                  <a:gd name="T5" fmla="*/ 3 h 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5" y="0"/>
                    </a:lnTo>
                    <a:lnTo>
                      <a:pt x="9" y="3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4" name="Line 1282">
                <a:extLst>
                  <a:ext uri="{FF2B5EF4-FFF2-40B4-BE49-F238E27FC236}">
                    <a16:creationId xmlns:a16="http://schemas.microsoft.com/office/drawing/2014/main" id="{4C6ACF63-F90E-FA02-2DFB-AE55582BE3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20" y="3194"/>
                <a:ext cx="2" cy="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5" name="Line 1283">
                <a:extLst>
                  <a:ext uri="{FF2B5EF4-FFF2-40B4-BE49-F238E27FC236}">
                    <a16:creationId xmlns:a16="http://schemas.microsoft.com/office/drawing/2014/main" id="{2CEBACC9-56E5-EC4B-E6FE-DE26302137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18" y="3201"/>
                <a:ext cx="2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6" name="Line 1284">
                <a:extLst>
                  <a:ext uri="{FF2B5EF4-FFF2-40B4-BE49-F238E27FC236}">
                    <a16:creationId xmlns:a16="http://schemas.microsoft.com/office/drawing/2014/main" id="{9A0E6AEC-9E9D-C0FD-68F8-5FFEABFC68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3207"/>
                <a:ext cx="7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7" name="Line 1285">
                <a:extLst>
                  <a:ext uri="{FF2B5EF4-FFF2-40B4-BE49-F238E27FC236}">
                    <a16:creationId xmlns:a16="http://schemas.microsoft.com/office/drawing/2014/main" id="{68F57C49-38E9-FD52-2030-B10FEEFA0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1" y="3196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8" name="Line 1286">
                <a:extLst>
                  <a:ext uri="{FF2B5EF4-FFF2-40B4-BE49-F238E27FC236}">
                    <a16:creationId xmlns:a16="http://schemas.microsoft.com/office/drawing/2014/main" id="{4CBA4341-96D5-0425-003D-9C95C6129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46" y="3198"/>
                <a:ext cx="7" cy="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29" name="Line 1287">
                <a:extLst>
                  <a:ext uri="{FF2B5EF4-FFF2-40B4-BE49-F238E27FC236}">
                    <a16:creationId xmlns:a16="http://schemas.microsoft.com/office/drawing/2014/main" id="{62011964-BE31-936B-2069-EEF57B9D76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3" y="3196"/>
                <a:ext cx="0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0" name="Freeform 1288">
                <a:extLst>
                  <a:ext uri="{FF2B5EF4-FFF2-40B4-BE49-F238E27FC236}">
                    <a16:creationId xmlns:a16="http://schemas.microsoft.com/office/drawing/2014/main" id="{5C7C7DCA-A598-A588-A6E1-8DAB631F9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1" y="3198"/>
                <a:ext cx="7" cy="10"/>
              </a:xfrm>
              <a:custGeom>
                <a:avLst/>
                <a:gdLst>
                  <a:gd name="T0" fmla="*/ 0 w 7"/>
                  <a:gd name="T1" fmla="*/ 9 h 9"/>
                  <a:gd name="T2" fmla="*/ 7 w 7"/>
                  <a:gd name="T3" fmla="*/ 5 h 9"/>
                  <a:gd name="T4" fmla="*/ 2 w 7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0" y="9"/>
                    </a:moveTo>
                    <a:lnTo>
                      <a:pt x="7" y="5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1" name="Freeform 1289">
                <a:extLst>
                  <a:ext uri="{FF2B5EF4-FFF2-40B4-BE49-F238E27FC236}">
                    <a16:creationId xmlns:a16="http://schemas.microsoft.com/office/drawing/2014/main" id="{AF335209-EF8D-ECDF-F1AA-767BDD727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3203"/>
                <a:ext cx="2" cy="4"/>
              </a:xfrm>
              <a:custGeom>
                <a:avLst/>
                <a:gdLst>
                  <a:gd name="T0" fmla="*/ 0 w 2"/>
                  <a:gd name="T1" fmla="*/ 7 h 7"/>
                  <a:gd name="T2" fmla="*/ 0 w 2"/>
                  <a:gd name="T3" fmla="*/ 2 h 7"/>
                  <a:gd name="T4" fmla="*/ 2 w 2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2" name="Line 1290">
                <a:extLst>
                  <a:ext uri="{FF2B5EF4-FFF2-40B4-BE49-F238E27FC236}">
                    <a16:creationId xmlns:a16="http://schemas.microsoft.com/office/drawing/2014/main" id="{65472C8D-2EEC-F941-B9E7-A6886BE17C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1" y="3194"/>
                <a:ext cx="0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3" name="Freeform 1291">
                <a:extLst>
                  <a:ext uri="{FF2B5EF4-FFF2-40B4-BE49-F238E27FC236}">
                    <a16:creationId xmlns:a16="http://schemas.microsoft.com/office/drawing/2014/main" id="{74D5E760-B5F2-8514-B5C5-70430A5CA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3203"/>
                <a:ext cx="4" cy="0"/>
              </a:xfrm>
              <a:custGeom>
                <a:avLst/>
                <a:gdLst>
                  <a:gd name="T0" fmla="*/ 4 w 4"/>
                  <a:gd name="T1" fmla="*/ 2 w 4"/>
                  <a:gd name="T2" fmla="*/ 0 w 4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4" name="Freeform 1292">
                <a:extLst>
                  <a:ext uri="{FF2B5EF4-FFF2-40B4-BE49-F238E27FC236}">
                    <a16:creationId xmlns:a16="http://schemas.microsoft.com/office/drawing/2014/main" id="{96B27A80-4EF9-9F8D-4AED-7AC2D6CE4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3207"/>
                <a:ext cx="9" cy="1"/>
              </a:xfrm>
              <a:custGeom>
                <a:avLst/>
                <a:gdLst>
                  <a:gd name="T0" fmla="*/ 0 w 9"/>
                  <a:gd name="T1" fmla="*/ 9 h 9"/>
                  <a:gd name="T2" fmla="*/ 4 w 9"/>
                  <a:gd name="T3" fmla="*/ 7 h 9"/>
                  <a:gd name="T4" fmla="*/ 9 w 9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lnTo>
                      <a:pt x="4" y="7"/>
                    </a:lnTo>
                    <a:lnTo>
                      <a:pt x="9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5" name="Line 1293">
                <a:extLst>
                  <a:ext uri="{FF2B5EF4-FFF2-40B4-BE49-F238E27FC236}">
                    <a16:creationId xmlns:a16="http://schemas.microsoft.com/office/drawing/2014/main" id="{5D7B2646-E8FF-4232-DDC5-E65F6C765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235" y="3214"/>
                <a:ext cx="7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6" name="Line 1294">
                <a:extLst>
                  <a:ext uri="{FF2B5EF4-FFF2-40B4-BE49-F238E27FC236}">
                    <a16:creationId xmlns:a16="http://schemas.microsoft.com/office/drawing/2014/main" id="{7D10EA00-C040-83CF-7FCF-2793602B5B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8" y="3207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7" name="Line 1295">
                <a:extLst>
                  <a:ext uri="{FF2B5EF4-FFF2-40B4-BE49-F238E27FC236}">
                    <a16:creationId xmlns:a16="http://schemas.microsoft.com/office/drawing/2014/main" id="{2699E86B-C0B0-04DC-BF54-4949DAF3E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40" y="3203"/>
                <a:ext cx="2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8" name="Line 1296">
                <a:extLst>
                  <a:ext uri="{FF2B5EF4-FFF2-40B4-BE49-F238E27FC236}">
                    <a16:creationId xmlns:a16="http://schemas.microsoft.com/office/drawing/2014/main" id="{747EC6F5-9939-73F3-CF4C-E0F1AB550D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231" y="3190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39" name="Line 1297">
                <a:extLst>
                  <a:ext uri="{FF2B5EF4-FFF2-40B4-BE49-F238E27FC236}">
                    <a16:creationId xmlns:a16="http://schemas.microsoft.com/office/drawing/2014/main" id="{80E99F1D-9446-6BE9-56B9-082959807D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6" y="3190"/>
                <a:ext cx="5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0" name="Line 1298">
                <a:extLst>
                  <a:ext uri="{FF2B5EF4-FFF2-40B4-BE49-F238E27FC236}">
                    <a16:creationId xmlns:a16="http://schemas.microsoft.com/office/drawing/2014/main" id="{D2514459-C501-D844-0A81-8E55C27D4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22" y="3187"/>
                <a:ext cx="0" cy="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1" name="Line 1299">
                <a:extLst>
                  <a:ext uri="{FF2B5EF4-FFF2-40B4-BE49-F238E27FC236}">
                    <a16:creationId xmlns:a16="http://schemas.microsoft.com/office/drawing/2014/main" id="{D06E47B0-555A-9520-EAD2-E345F13A06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29" y="3064"/>
                <a:ext cx="6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2" name="Line 1300">
                <a:extLst>
                  <a:ext uri="{FF2B5EF4-FFF2-40B4-BE49-F238E27FC236}">
                    <a16:creationId xmlns:a16="http://schemas.microsoft.com/office/drawing/2014/main" id="{47269206-4F4C-CAAB-B0EB-CE9501624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8" y="3064"/>
                <a:ext cx="2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3" name="Line 1301">
                <a:extLst>
                  <a:ext uri="{FF2B5EF4-FFF2-40B4-BE49-F238E27FC236}">
                    <a16:creationId xmlns:a16="http://schemas.microsoft.com/office/drawing/2014/main" id="{6E28A86C-96A7-C26D-DF4E-023CF31D64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27" y="3064"/>
                <a:ext cx="4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4" name="Line 1302">
                <a:extLst>
                  <a:ext uri="{FF2B5EF4-FFF2-40B4-BE49-F238E27FC236}">
                    <a16:creationId xmlns:a16="http://schemas.microsoft.com/office/drawing/2014/main" id="{F08C1DBA-0756-6FE0-E3CC-3EFAAB3E4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2" y="3066"/>
                <a:ext cx="5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5" name="Line 1303">
                <a:extLst>
                  <a:ext uri="{FF2B5EF4-FFF2-40B4-BE49-F238E27FC236}">
                    <a16:creationId xmlns:a16="http://schemas.microsoft.com/office/drawing/2014/main" id="{2B66A49C-4DCB-6BD2-778D-619D9015CB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167" y="3087"/>
                <a:ext cx="20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6" name="Line 1304">
                <a:extLst>
                  <a:ext uri="{FF2B5EF4-FFF2-40B4-BE49-F238E27FC236}">
                    <a16:creationId xmlns:a16="http://schemas.microsoft.com/office/drawing/2014/main" id="{3050A38E-71EA-6C96-4979-6CE6CF3AE5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169" y="3087"/>
                <a:ext cx="20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7" name="Line 1305">
                <a:extLst>
                  <a:ext uri="{FF2B5EF4-FFF2-40B4-BE49-F238E27FC236}">
                    <a16:creationId xmlns:a16="http://schemas.microsoft.com/office/drawing/2014/main" id="{A266CF52-EB0F-48DF-7827-B1C583760B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169" y="3087"/>
                <a:ext cx="20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8" name="Line 1306">
                <a:extLst>
                  <a:ext uri="{FF2B5EF4-FFF2-40B4-BE49-F238E27FC236}">
                    <a16:creationId xmlns:a16="http://schemas.microsoft.com/office/drawing/2014/main" id="{FA667ECD-55AC-9021-5607-70B967F27A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167" y="3087"/>
                <a:ext cx="20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49" name="Line 1307">
                <a:extLst>
                  <a:ext uri="{FF2B5EF4-FFF2-40B4-BE49-F238E27FC236}">
                    <a16:creationId xmlns:a16="http://schemas.microsoft.com/office/drawing/2014/main" id="{38620AF1-AF31-FB0C-6B86-7437AB321B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87" y="3112"/>
                <a:ext cx="0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0" name="Line 1308">
                <a:extLst>
                  <a:ext uri="{FF2B5EF4-FFF2-40B4-BE49-F238E27FC236}">
                    <a16:creationId xmlns:a16="http://schemas.microsoft.com/office/drawing/2014/main" id="{487D0262-3258-CA11-2ECF-9373EA071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67" y="3087"/>
                <a:ext cx="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1" name="Line 1309">
                <a:extLst>
                  <a:ext uri="{FF2B5EF4-FFF2-40B4-BE49-F238E27FC236}">
                    <a16:creationId xmlns:a16="http://schemas.microsoft.com/office/drawing/2014/main" id="{A8D3E20C-D8A8-2253-06F6-F2F8B58CEF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187" y="3112"/>
                <a:ext cx="2" cy="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2" name="Freeform 1310">
                <a:extLst>
                  <a:ext uri="{FF2B5EF4-FFF2-40B4-BE49-F238E27FC236}">
                    <a16:creationId xmlns:a16="http://schemas.microsoft.com/office/drawing/2014/main" id="{6B99B8F0-1E62-BF84-35A6-20A8D6960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3114"/>
                <a:ext cx="0" cy="5"/>
              </a:xfrm>
              <a:custGeom>
                <a:avLst/>
                <a:gdLst>
                  <a:gd name="T0" fmla="*/ 5 h 5"/>
                  <a:gd name="T1" fmla="*/ 3 h 5"/>
                  <a:gd name="T2" fmla="*/ 0 h 5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3" name="Freeform 1311">
                <a:extLst>
                  <a:ext uri="{FF2B5EF4-FFF2-40B4-BE49-F238E27FC236}">
                    <a16:creationId xmlns:a16="http://schemas.microsoft.com/office/drawing/2014/main" id="{D403215F-82DA-FBC1-6282-5D4CE8A32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3117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4 h 4"/>
                  <a:gd name="T4" fmla="*/ 0 w 2"/>
                  <a:gd name="T5" fmla="*/ 2 h 4"/>
                  <a:gd name="T6" fmla="*/ 2 w 2"/>
                  <a:gd name="T7" fmla="*/ 0 h 4"/>
                  <a:gd name="T8" fmla="*/ 0 w 2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4" name="Line 1312">
                <a:extLst>
                  <a:ext uri="{FF2B5EF4-FFF2-40B4-BE49-F238E27FC236}">
                    <a16:creationId xmlns:a16="http://schemas.microsoft.com/office/drawing/2014/main" id="{B72BB1F1-749D-99D6-F7C4-F76927B5F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3" y="2385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5" name="Line 1313">
                <a:extLst>
                  <a:ext uri="{FF2B5EF4-FFF2-40B4-BE49-F238E27FC236}">
                    <a16:creationId xmlns:a16="http://schemas.microsoft.com/office/drawing/2014/main" id="{75FBAFF1-7918-8697-8AA7-C373399F6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6" y="2446"/>
                <a:ext cx="40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6" name="Line 1314">
                <a:extLst>
                  <a:ext uri="{FF2B5EF4-FFF2-40B4-BE49-F238E27FC236}">
                    <a16:creationId xmlns:a16="http://schemas.microsoft.com/office/drawing/2014/main" id="{A2C6FA2F-1FD6-D438-8F11-DDE3CA1133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419"/>
                <a:ext cx="15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7" name="Line 1315">
                <a:extLst>
                  <a:ext uri="{FF2B5EF4-FFF2-40B4-BE49-F238E27FC236}">
                    <a16:creationId xmlns:a16="http://schemas.microsoft.com/office/drawing/2014/main" id="{35DB215C-CB11-214F-12D7-D09CA4FF1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0" y="2419"/>
                <a:ext cx="16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8" name="Line 1316">
                <a:extLst>
                  <a:ext uri="{FF2B5EF4-FFF2-40B4-BE49-F238E27FC236}">
                    <a16:creationId xmlns:a16="http://schemas.microsoft.com/office/drawing/2014/main" id="{AF37FAD8-FAC4-D966-3266-21F3823CB0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3" y="2413"/>
                <a:ext cx="13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59" name="Line 1317">
                <a:extLst>
                  <a:ext uri="{FF2B5EF4-FFF2-40B4-BE49-F238E27FC236}">
                    <a16:creationId xmlns:a16="http://schemas.microsoft.com/office/drawing/2014/main" id="{5EC1E300-0E25-50EA-E20F-B5C70750DB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5" y="2401"/>
                <a:ext cx="11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0" name="Line 1318">
                <a:extLst>
                  <a:ext uri="{FF2B5EF4-FFF2-40B4-BE49-F238E27FC236}">
                    <a16:creationId xmlns:a16="http://schemas.microsoft.com/office/drawing/2014/main" id="{A20DABA5-F4AB-46F1-C13E-46A8D33149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7" y="2398"/>
                <a:ext cx="9" cy="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1" name="Line 1319">
                <a:extLst>
                  <a:ext uri="{FF2B5EF4-FFF2-40B4-BE49-F238E27FC236}">
                    <a16:creationId xmlns:a16="http://schemas.microsoft.com/office/drawing/2014/main" id="{5FFBB784-7D27-8329-3C9A-8254970BC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76" y="2385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2" name="Line 1320">
                <a:extLst>
                  <a:ext uri="{FF2B5EF4-FFF2-40B4-BE49-F238E27FC236}">
                    <a16:creationId xmlns:a16="http://schemas.microsoft.com/office/drawing/2014/main" id="{1A3B65DB-E818-67CD-42CC-AB52192E29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401"/>
                <a:ext cx="11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3" name="Line 1321">
                <a:extLst>
                  <a:ext uri="{FF2B5EF4-FFF2-40B4-BE49-F238E27FC236}">
                    <a16:creationId xmlns:a16="http://schemas.microsoft.com/office/drawing/2014/main" id="{7AE724EE-B36C-682F-A0C2-C1CBE2C69B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413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4" name="Line 1322">
                <a:extLst>
                  <a:ext uri="{FF2B5EF4-FFF2-40B4-BE49-F238E27FC236}">
                    <a16:creationId xmlns:a16="http://schemas.microsoft.com/office/drawing/2014/main" id="{D81D7B48-5C0F-E292-BABD-177F65328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9" y="2385"/>
                <a:ext cx="14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5" name="Line 1323">
                <a:extLst>
                  <a:ext uri="{FF2B5EF4-FFF2-40B4-BE49-F238E27FC236}">
                    <a16:creationId xmlns:a16="http://schemas.microsoft.com/office/drawing/2014/main" id="{74208AD8-4624-A011-F00C-68A5D5CB6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398"/>
                <a:ext cx="7" cy="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6" name="Freeform 1324">
                <a:extLst>
                  <a:ext uri="{FF2B5EF4-FFF2-40B4-BE49-F238E27FC236}">
                    <a16:creationId xmlns:a16="http://schemas.microsoft.com/office/drawing/2014/main" id="{2D3696DA-5006-5848-EFD1-24EBA166C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385"/>
                <a:ext cx="16" cy="16"/>
              </a:xfrm>
              <a:custGeom>
                <a:avLst/>
                <a:gdLst>
                  <a:gd name="T0" fmla="*/ 16 w 16"/>
                  <a:gd name="T1" fmla="*/ 5 h 11"/>
                  <a:gd name="T2" fmla="*/ 9 w 16"/>
                  <a:gd name="T3" fmla="*/ 11 h 11"/>
                  <a:gd name="T4" fmla="*/ 0 w 16"/>
                  <a:gd name="T5" fmla="*/ 5 h 11"/>
                  <a:gd name="T6" fmla="*/ 2 w 16"/>
                  <a:gd name="T7" fmla="*/ 0 h 11"/>
                  <a:gd name="T8" fmla="*/ 16 w 16"/>
                  <a:gd name="T9" fmla="*/ 0 h 11"/>
                  <a:gd name="T10" fmla="*/ 16 w 16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11">
                    <a:moveTo>
                      <a:pt x="16" y="5"/>
                    </a:moveTo>
                    <a:lnTo>
                      <a:pt x="9" y="11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16" y="0"/>
                    </a:lnTo>
                    <a:lnTo>
                      <a:pt x="16" y="5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7" name="Freeform 1325">
                <a:extLst>
                  <a:ext uri="{FF2B5EF4-FFF2-40B4-BE49-F238E27FC236}">
                    <a16:creationId xmlns:a16="http://schemas.microsoft.com/office/drawing/2014/main" id="{5425491C-DDB5-E371-24B7-7F1F38F0D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401"/>
                <a:ext cx="24" cy="17"/>
              </a:xfrm>
              <a:custGeom>
                <a:avLst/>
                <a:gdLst>
                  <a:gd name="T0" fmla="*/ 24 w 24"/>
                  <a:gd name="T1" fmla="*/ 6 h 17"/>
                  <a:gd name="T2" fmla="*/ 24 w 24"/>
                  <a:gd name="T3" fmla="*/ 0 h 17"/>
                  <a:gd name="T4" fmla="*/ 13 w 24"/>
                  <a:gd name="T5" fmla="*/ 11 h 17"/>
                  <a:gd name="T6" fmla="*/ 2 w 24"/>
                  <a:gd name="T7" fmla="*/ 0 h 17"/>
                  <a:gd name="T8" fmla="*/ 0 w 24"/>
                  <a:gd name="T9" fmla="*/ 6 h 17"/>
                  <a:gd name="T10" fmla="*/ 13 w 24"/>
                  <a:gd name="T11" fmla="*/ 17 h 17"/>
                  <a:gd name="T12" fmla="*/ 24 w 24"/>
                  <a:gd name="T13" fmla="*/ 6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7">
                    <a:moveTo>
                      <a:pt x="24" y="6"/>
                    </a:moveTo>
                    <a:lnTo>
                      <a:pt x="24" y="0"/>
                    </a:lnTo>
                    <a:lnTo>
                      <a:pt x="13" y="11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13" y="17"/>
                    </a:lnTo>
                    <a:lnTo>
                      <a:pt x="24" y="6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8" name="Freeform 1326">
                <a:extLst>
                  <a:ext uri="{FF2B5EF4-FFF2-40B4-BE49-F238E27FC236}">
                    <a16:creationId xmlns:a16="http://schemas.microsoft.com/office/drawing/2014/main" id="{5EF395EB-0007-58B1-2A76-B2E47FA52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6" y="2419"/>
                <a:ext cx="40" cy="19"/>
              </a:xfrm>
              <a:custGeom>
                <a:avLst/>
                <a:gdLst>
                  <a:gd name="T0" fmla="*/ 40 w 40"/>
                  <a:gd name="T1" fmla="*/ 19 h 19"/>
                  <a:gd name="T2" fmla="*/ 0 w 40"/>
                  <a:gd name="T3" fmla="*/ 19 h 19"/>
                  <a:gd name="T4" fmla="*/ 4 w 40"/>
                  <a:gd name="T5" fmla="*/ 0 h 19"/>
                  <a:gd name="T6" fmla="*/ 20 w 40"/>
                  <a:gd name="T7" fmla="*/ 15 h 19"/>
                  <a:gd name="T8" fmla="*/ 35 w 40"/>
                  <a:gd name="T9" fmla="*/ 0 h 19"/>
                  <a:gd name="T10" fmla="*/ 40 w 40"/>
                  <a:gd name="T11" fmla="*/ 19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19">
                    <a:moveTo>
                      <a:pt x="40" y="19"/>
                    </a:moveTo>
                    <a:lnTo>
                      <a:pt x="0" y="19"/>
                    </a:lnTo>
                    <a:lnTo>
                      <a:pt x="4" y="0"/>
                    </a:lnTo>
                    <a:lnTo>
                      <a:pt x="20" y="15"/>
                    </a:lnTo>
                    <a:lnTo>
                      <a:pt x="35" y="0"/>
                    </a:lnTo>
                    <a:lnTo>
                      <a:pt x="40" y="19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69" name="Freeform 1327">
                <a:extLst>
                  <a:ext uri="{FF2B5EF4-FFF2-40B4-BE49-F238E27FC236}">
                    <a16:creationId xmlns:a16="http://schemas.microsoft.com/office/drawing/2014/main" id="{8ECE56B8-195E-B656-F64A-78BA3BC44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3"/>
                <a:ext cx="16" cy="11"/>
              </a:xfrm>
              <a:custGeom>
                <a:avLst/>
                <a:gdLst>
                  <a:gd name="T0" fmla="*/ 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0" name="Freeform 1328">
                <a:extLst>
                  <a:ext uri="{FF2B5EF4-FFF2-40B4-BE49-F238E27FC236}">
                    <a16:creationId xmlns:a16="http://schemas.microsoft.com/office/drawing/2014/main" id="{55E6D540-10B7-D10B-FBC7-CC5E194CA0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3"/>
                <a:ext cx="16" cy="11"/>
              </a:xfrm>
              <a:custGeom>
                <a:avLst/>
                <a:gdLst>
                  <a:gd name="T0" fmla="*/ 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1" name="Freeform 1329">
                <a:extLst>
                  <a:ext uri="{FF2B5EF4-FFF2-40B4-BE49-F238E27FC236}">
                    <a16:creationId xmlns:a16="http://schemas.microsoft.com/office/drawing/2014/main" id="{57148890-3A96-A959-3724-4098D3227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413"/>
                <a:ext cx="13" cy="11"/>
              </a:xfrm>
              <a:custGeom>
                <a:avLst/>
                <a:gdLst>
                  <a:gd name="T0" fmla="*/ 11 w 13"/>
                  <a:gd name="T1" fmla="*/ 0 h 11"/>
                  <a:gd name="T2" fmla="*/ 0 w 13"/>
                  <a:gd name="T3" fmla="*/ 11 h 11"/>
                  <a:gd name="T4" fmla="*/ 13 w 13"/>
                  <a:gd name="T5" fmla="*/ 11 h 11"/>
                  <a:gd name="T6" fmla="*/ 11 w 13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1" y="0"/>
                    </a:moveTo>
                    <a:lnTo>
                      <a:pt x="0" y="11"/>
                    </a:lnTo>
                    <a:lnTo>
                      <a:pt x="13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2" name="Freeform 1330">
                <a:extLst>
                  <a:ext uri="{FF2B5EF4-FFF2-40B4-BE49-F238E27FC236}">
                    <a16:creationId xmlns:a16="http://schemas.microsoft.com/office/drawing/2014/main" id="{EFFBA556-441F-8CD3-3119-EE65DEA99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413"/>
                <a:ext cx="13" cy="11"/>
              </a:xfrm>
              <a:custGeom>
                <a:avLst/>
                <a:gdLst>
                  <a:gd name="T0" fmla="*/ 11 w 13"/>
                  <a:gd name="T1" fmla="*/ 0 h 11"/>
                  <a:gd name="T2" fmla="*/ 0 w 13"/>
                  <a:gd name="T3" fmla="*/ 11 h 11"/>
                  <a:gd name="T4" fmla="*/ 13 w 13"/>
                  <a:gd name="T5" fmla="*/ 11 h 11"/>
                  <a:gd name="T6" fmla="*/ 11 w 13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1" y="0"/>
                    </a:moveTo>
                    <a:lnTo>
                      <a:pt x="0" y="11"/>
                    </a:lnTo>
                    <a:lnTo>
                      <a:pt x="13" y="11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3" name="Freeform 1331">
                <a:extLst>
                  <a:ext uri="{FF2B5EF4-FFF2-40B4-BE49-F238E27FC236}">
                    <a16:creationId xmlns:a16="http://schemas.microsoft.com/office/drawing/2014/main" id="{1EF825DA-76E9-69FF-2892-FD260D46D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9"/>
                <a:ext cx="31" cy="16"/>
              </a:xfrm>
              <a:custGeom>
                <a:avLst/>
                <a:gdLst>
                  <a:gd name="T0" fmla="*/ 0 w 31"/>
                  <a:gd name="T1" fmla="*/ 0 h 15"/>
                  <a:gd name="T2" fmla="*/ 31 w 31"/>
                  <a:gd name="T3" fmla="*/ 0 h 15"/>
                  <a:gd name="T4" fmla="*/ 16 w 31"/>
                  <a:gd name="T5" fmla="*/ 15 h 15"/>
                  <a:gd name="T6" fmla="*/ 0 w 31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31" y="0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4" name="Freeform 1332">
                <a:extLst>
                  <a:ext uri="{FF2B5EF4-FFF2-40B4-BE49-F238E27FC236}">
                    <a16:creationId xmlns:a16="http://schemas.microsoft.com/office/drawing/2014/main" id="{DD166480-2669-D279-FE5F-A978FF222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9"/>
                <a:ext cx="31" cy="16"/>
              </a:xfrm>
              <a:custGeom>
                <a:avLst/>
                <a:gdLst>
                  <a:gd name="T0" fmla="*/ 0 w 31"/>
                  <a:gd name="T1" fmla="*/ 0 h 15"/>
                  <a:gd name="T2" fmla="*/ 31 w 31"/>
                  <a:gd name="T3" fmla="*/ 0 h 15"/>
                  <a:gd name="T4" fmla="*/ 16 w 31"/>
                  <a:gd name="T5" fmla="*/ 15 h 15"/>
                  <a:gd name="T6" fmla="*/ 0 w 31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31" y="0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5" name="Freeform 1333">
                <a:extLst>
                  <a:ext uri="{FF2B5EF4-FFF2-40B4-BE49-F238E27FC236}">
                    <a16:creationId xmlns:a16="http://schemas.microsoft.com/office/drawing/2014/main" id="{46EE34AC-2E65-FA96-467B-F0720474B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8"/>
                <a:ext cx="31" cy="1"/>
              </a:xfrm>
              <a:custGeom>
                <a:avLst/>
                <a:gdLst>
                  <a:gd name="T0" fmla="*/ 0 w 31"/>
                  <a:gd name="T1" fmla="*/ 0 h 3"/>
                  <a:gd name="T2" fmla="*/ 0 w 31"/>
                  <a:gd name="T3" fmla="*/ 3 h 3"/>
                  <a:gd name="T4" fmla="*/ 31 w 31"/>
                  <a:gd name="T5" fmla="*/ 3 h 3"/>
                  <a:gd name="T6" fmla="*/ 0 w 3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3">
                    <a:moveTo>
                      <a:pt x="0" y="0"/>
                    </a:moveTo>
                    <a:lnTo>
                      <a:pt x="0" y="3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6" name="Freeform 1334">
                <a:extLst>
                  <a:ext uri="{FF2B5EF4-FFF2-40B4-BE49-F238E27FC236}">
                    <a16:creationId xmlns:a16="http://schemas.microsoft.com/office/drawing/2014/main" id="{D88FD5CB-6FF0-C63A-7D02-17002B3158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8"/>
                <a:ext cx="31" cy="1"/>
              </a:xfrm>
              <a:custGeom>
                <a:avLst/>
                <a:gdLst>
                  <a:gd name="T0" fmla="*/ 0 w 31"/>
                  <a:gd name="T1" fmla="*/ 0 h 3"/>
                  <a:gd name="T2" fmla="*/ 0 w 31"/>
                  <a:gd name="T3" fmla="*/ 3 h 3"/>
                  <a:gd name="T4" fmla="*/ 31 w 31"/>
                  <a:gd name="T5" fmla="*/ 3 h 3"/>
                  <a:gd name="T6" fmla="*/ 0 w 3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3">
                    <a:moveTo>
                      <a:pt x="0" y="0"/>
                    </a:moveTo>
                    <a:lnTo>
                      <a:pt x="0" y="3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7" name="Freeform 1335">
                <a:extLst>
                  <a:ext uri="{FF2B5EF4-FFF2-40B4-BE49-F238E27FC236}">
                    <a16:creationId xmlns:a16="http://schemas.microsoft.com/office/drawing/2014/main" id="{C0B5F97C-2673-4D5A-7225-5001F84C4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8"/>
                <a:ext cx="31" cy="1"/>
              </a:xfrm>
              <a:custGeom>
                <a:avLst/>
                <a:gdLst>
                  <a:gd name="T0" fmla="*/ 0 w 31"/>
                  <a:gd name="T1" fmla="*/ 0 h 3"/>
                  <a:gd name="T2" fmla="*/ 29 w 31"/>
                  <a:gd name="T3" fmla="*/ 0 h 3"/>
                  <a:gd name="T4" fmla="*/ 31 w 31"/>
                  <a:gd name="T5" fmla="*/ 3 h 3"/>
                  <a:gd name="T6" fmla="*/ 0 w 3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3">
                    <a:moveTo>
                      <a:pt x="0" y="0"/>
                    </a:moveTo>
                    <a:lnTo>
                      <a:pt x="29" y="0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8" name="Freeform 1336">
                <a:extLst>
                  <a:ext uri="{FF2B5EF4-FFF2-40B4-BE49-F238E27FC236}">
                    <a16:creationId xmlns:a16="http://schemas.microsoft.com/office/drawing/2014/main" id="{CFC5524A-D2B8-4EA4-B16E-E1E3B4C46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8"/>
                <a:ext cx="31" cy="1"/>
              </a:xfrm>
              <a:custGeom>
                <a:avLst/>
                <a:gdLst>
                  <a:gd name="T0" fmla="*/ 0 w 31"/>
                  <a:gd name="T1" fmla="*/ 0 h 3"/>
                  <a:gd name="T2" fmla="*/ 29 w 31"/>
                  <a:gd name="T3" fmla="*/ 0 h 3"/>
                  <a:gd name="T4" fmla="*/ 31 w 31"/>
                  <a:gd name="T5" fmla="*/ 3 h 3"/>
                  <a:gd name="T6" fmla="*/ 0 w 31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3">
                    <a:moveTo>
                      <a:pt x="0" y="0"/>
                    </a:moveTo>
                    <a:lnTo>
                      <a:pt x="29" y="0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79" name="Freeform 1337">
                <a:extLst>
                  <a:ext uri="{FF2B5EF4-FFF2-40B4-BE49-F238E27FC236}">
                    <a16:creationId xmlns:a16="http://schemas.microsoft.com/office/drawing/2014/main" id="{7A3E311D-63D5-D50C-4A02-4D6EEF12A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413"/>
                <a:ext cx="31" cy="29"/>
              </a:xfrm>
              <a:custGeom>
                <a:avLst/>
                <a:gdLst>
                  <a:gd name="T0" fmla="*/ 0 w 31"/>
                  <a:gd name="T1" fmla="*/ 14 h 29"/>
                  <a:gd name="T2" fmla="*/ 3 w 31"/>
                  <a:gd name="T3" fmla="*/ 0 h 29"/>
                  <a:gd name="T4" fmla="*/ 16 w 31"/>
                  <a:gd name="T5" fmla="*/ 11 h 29"/>
                  <a:gd name="T6" fmla="*/ 27 w 31"/>
                  <a:gd name="T7" fmla="*/ 0 h 29"/>
                  <a:gd name="T8" fmla="*/ 31 w 31"/>
                  <a:gd name="T9" fmla="*/ 14 h 29"/>
                  <a:gd name="T10" fmla="*/ 16 w 31"/>
                  <a:gd name="T11" fmla="*/ 29 h 29"/>
                  <a:gd name="T12" fmla="*/ 0 w 31"/>
                  <a:gd name="T13" fmla="*/ 14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29">
                    <a:moveTo>
                      <a:pt x="0" y="14"/>
                    </a:moveTo>
                    <a:lnTo>
                      <a:pt x="3" y="0"/>
                    </a:lnTo>
                    <a:lnTo>
                      <a:pt x="16" y="11"/>
                    </a:lnTo>
                    <a:lnTo>
                      <a:pt x="27" y="0"/>
                    </a:lnTo>
                    <a:lnTo>
                      <a:pt x="31" y="14"/>
                    </a:lnTo>
                    <a:lnTo>
                      <a:pt x="16" y="29"/>
                    </a:lnTo>
                    <a:lnTo>
                      <a:pt x="0" y="14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0" name="Freeform 1338">
                <a:extLst>
                  <a:ext uri="{FF2B5EF4-FFF2-40B4-BE49-F238E27FC236}">
                    <a16:creationId xmlns:a16="http://schemas.microsoft.com/office/drawing/2014/main" id="{5A0EF027-87B0-297A-1F5A-4F5470622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98"/>
                <a:ext cx="11" cy="3"/>
              </a:xfrm>
              <a:custGeom>
                <a:avLst/>
                <a:gdLst>
                  <a:gd name="T0" fmla="*/ 2 w 11"/>
                  <a:gd name="T1" fmla="*/ 0 h 6"/>
                  <a:gd name="T2" fmla="*/ 0 w 11"/>
                  <a:gd name="T3" fmla="*/ 6 h 6"/>
                  <a:gd name="T4" fmla="*/ 11 w 11"/>
                  <a:gd name="T5" fmla="*/ 6 h 6"/>
                  <a:gd name="T6" fmla="*/ 2 w 11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1" name="Freeform 1339">
                <a:extLst>
                  <a:ext uri="{FF2B5EF4-FFF2-40B4-BE49-F238E27FC236}">
                    <a16:creationId xmlns:a16="http://schemas.microsoft.com/office/drawing/2014/main" id="{D2571EA9-FC5E-DEA7-7156-AF4956F7C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98"/>
                <a:ext cx="11" cy="3"/>
              </a:xfrm>
              <a:custGeom>
                <a:avLst/>
                <a:gdLst>
                  <a:gd name="T0" fmla="*/ 2 w 11"/>
                  <a:gd name="T1" fmla="*/ 0 h 6"/>
                  <a:gd name="T2" fmla="*/ 0 w 11"/>
                  <a:gd name="T3" fmla="*/ 6 h 6"/>
                  <a:gd name="T4" fmla="*/ 11 w 11"/>
                  <a:gd name="T5" fmla="*/ 6 h 6"/>
                  <a:gd name="T6" fmla="*/ 2 w 11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2" name="Freeform 1340">
                <a:extLst>
                  <a:ext uri="{FF2B5EF4-FFF2-40B4-BE49-F238E27FC236}">
                    <a16:creationId xmlns:a16="http://schemas.microsoft.com/office/drawing/2014/main" id="{609A96ED-A197-935E-8CB0-FBCC32856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398"/>
                <a:ext cx="9" cy="3"/>
              </a:xfrm>
              <a:custGeom>
                <a:avLst/>
                <a:gdLst>
                  <a:gd name="T0" fmla="*/ 7 w 9"/>
                  <a:gd name="T1" fmla="*/ 0 h 6"/>
                  <a:gd name="T2" fmla="*/ 0 w 9"/>
                  <a:gd name="T3" fmla="*/ 6 h 6"/>
                  <a:gd name="T4" fmla="*/ 9 w 9"/>
                  <a:gd name="T5" fmla="*/ 6 h 6"/>
                  <a:gd name="T6" fmla="*/ 7 w 9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0" y="6"/>
                    </a:lnTo>
                    <a:lnTo>
                      <a:pt x="9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3" name="Freeform 1341">
                <a:extLst>
                  <a:ext uri="{FF2B5EF4-FFF2-40B4-BE49-F238E27FC236}">
                    <a16:creationId xmlns:a16="http://schemas.microsoft.com/office/drawing/2014/main" id="{1F46F9DF-A553-7120-93FB-F79EDAC1A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398"/>
                <a:ext cx="9" cy="3"/>
              </a:xfrm>
              <a:custGeom>
                <a:avLst/>
                <a:gdLst>
                  <a:gd name="T0" fmla="*/ 7 w 9"/>
                  <a:gd name="T1" fmla="*/ 0 h 6"/>
                  <a:gd name="T2" fmla="*/ 0 w 9"/>
                  <a:gd name="T3" fmla="*/ 6 h 6"/>
                  <a:gd name="T4" fmla="*/ 9 w 9"/>
                  <a:gd name="T5" fmla="*/ 6 h 6"/>
                  <a:gd name="T6" fmla="*/ 7 w 9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0" y="6"/>
                    </a:lnTo>
                    <a:lnTo>
                      <a:pt x="9" y="6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4" name="Freeform 1342">
                <a:extLst>
                  <a:ext uri="{FF2B5EF4-FFF2-40B4-BE49-F238E27FC236}">
                    <a16:creationId xmlns:a16="http://schemas.microsoft.com/office/drawing/2014/main" id="{1602EC9E-6FAB-BF77-29FB-D17FC63F2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01"/>
                <a:ext cx="22" cy="17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5" name="Freeform 1343">
                <a:extLst>
                  <a:ext uri="{FF2B5EF4-FFF2-40B4-BE49-F238E27FC236}">
                    <a16:creationId xmlns:a16="http://schemas.microsoft.com/office/drawing/2014/main" id="{438CBC95-A7C4-BDCF-D7DE-B4F4F1BEB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01"/>
                <a:ext cx="22" cy="17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6" name="Freeform 1344">
                <a:extLst>
                  <a:ext uri="{FF2B5EF4-FFF2-40B4-BE49-F238E27FC236}">
                    <a16:creationId xmlns:a16="http://schemas.microsoft.com/office/drawing/2014/main" id="{3A386125-83F3-291E-BF11-B9D221631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01"/>
                <a:ext cx="22" cy="0"/>
              </a:xfrm>
              <a:custGeom>
                <a:avLst/>
                <a:gdLst>
                  <a:gd name="T0" fmla="*/ 0 w 22"/>
                  <a:gd name="T1" fmla="*/ 0 h 3"/>
                  <a:gd name="T2" fmla="*/ 0 w 22"/>
                  <a:gd name="T3" fmla="*/ 3 h 3"/>
                  <a:gd name="T4" fmla="*/ 22 w 22"/>
                  <a:gd name="T5" fmla="*/ 3 h 3"/>
                  <a:gd name="T6" fmla="*/ 0 w 22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0" y="3"/>
                    </a:lnTo>
                    <a:lnTo>
                      <a:pt x="2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7" name="Freeform 1345">
                <a:extLst>
                  <a:ext uri="{FF2B5EF4-FFF2-40B4-BE49-F238E27FC236}">
                    <a16:creationId xmlns:a16="http://schemas.microsoft.com/office/drawing/2014/main" id="{EA09F086-CCE1-8CD8-A443-1E7B965CB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01"/>
                <a:ext cx="22" cy="0"/>
              </a:xfrm>
              <a:custGeom>
                <a:avLst/>
                <a:gdLst>
                  <a:gd name="T0" fmla="*/ 0 w 22"/>
                  <a:gd name="T1" fmla="*/ 0 h 3"/>
                  <a:gd name="T2" fmla="*/ 0 w 22"/>
                  <a:gd name="T3" fmla="*/ 3 h 3"/>
                  <a:gd name="T4" fmla="*/ 22 w 22"/>
                  <a:gd name="T5" fmla="*/ 3 h 3"/>
                  <a:gd name="T6" fmla="*/ 0 w 22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0" y="3"/>
                    </a:lnTo>
                    <a:lnTo>
                      <a:pt x="22" y="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8" name="Freeform 1346">
                <a:extLst>
                  <a:ext uri="{FF2B5EF4-FFF2-40B4-BE49-F238E27FC236}">
                    <a16:creationId xmlns:a16="http://schemas.microsoft.com/office/drawing/2014/main" id="{3CD90414-6C62-6B7A-CB7C-C5DE1A870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01"/>
                <a:ext cx="22" cy="0"/>
              </a:xfrm>
              <a:custGeom>
                <a:avLst/>
                <a:gdLst>
                  <a:gd name="T0" fmla="*/ 0 w 22"/>
                  <a:gd name="T1" fmla="*/ 0 h 3"/>
                  <a:gd name="T2" fmla="*/ 20 w 22"/>
                  <a:gd name="T3" fmla="*/ 0 h 3"/>
                  <a:gd name="T4" fmla="*/ 22 w 22"/>
                  <a:gd name="T5" fmla="*/ 3 h 3"/>
                  <a:gd name="T6" fmla="*/ 0 w 22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20" y="0"/>
                    </a:lnTo>
                    <a:lnTo>
                      <a:pt x="2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89" name="Freeform 1347">
                <a:extLst>
                  <a:ext uri="{FF2B5EF4-FFF2-40B4-BE49-F238E27FC236}">
                    <a16:creationId xmlns:a16="http://schemas.microsoft.com/office/drawing/2014/main" id="{1FE54926-F65C-4604-485A-B7BD13D16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01"/>
                <a:ext cx="22" cy="0"/>
              </a:xfrm>
              <a:custGeom>
                <a:avLst/>
                <a:gdLst>
                  <a:gd name="T0" fmla="*/ 0 w 22"/>
                  <a:gd name="T1" fmla="*/ 0 h 3"/>
                  <a:gd name="T2" fmla="*/ 20 w 22"/>
                  <a:gd name="T3" fmla="*/ 0 h 3"/>
                  <a:gd name="T4" fmla="*/ 22 w 22"/>
                  <a:gd name="T5" fmla="*/ 3 h 3"/>
                  <a:gd name="T6" fmla="*/ 0 w 22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20" y="0"/>
                    </a:lnTo>
                    <a:lnTo>
                      <a:pt x="22" y="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0" name="Freeform 1348">
                <a:extLst>
                  <a:ext uri="{FF2B5EF4-FFF2-40B4-BE49-F238E27FC236}">
                    <a16:creationId xmlns:a16="http://schemas.microsoft.com/office/drawing/2014/main" id="{51E5765A-7EC0-6225-CEF9-B3BD3DDBC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98"/>
                <a:ext cx="22" cy="20"/>
              </a:xfrm>
              <a:custGeom>
                <a:avLst/>
                <a:gdLst>
                  <a:gd name="T0" fmla="*/ 2 w 22"/>
                  <a:gd name="T1" fmla="*/ 0 h 20"/>
                  <a:gd name="T2" fmla="*/ 0 w 22"/>
                  <a:gd name="T3" fmla="*/ 9 h 20"/>
                  <a:gd name="T4" fmla="*/ 11 w 22"/>
                  <a:gd name="T5" fmla="*/ 20 h 20"/>
                  <a:gd name="T6" fmla="*/ 22 w 22"/>
                  <a:gd name="T7" fmla="*/ 9 h 20"/>
                  <a:gd name="T8" fmla="*/ 18 w 22"/>
                  <a:gd name="T9" fmla="*/ 0 h 20"/>
                  <a:gd name="T10" fmla="*/ 11 w 22"/>
                  <a:gd name="T11" fmla="*/ 6 h 20"/>
                  <a:gd name="T12" fmla="*/ 2 w 22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0">
                    <a:moveTo>
                      <a:pt x="2" y="0"/>
                    </a:moveTo>
                    <a:lnTo>
                      <a:pt x="0" y="9"/>
                    </a:lnTo>
                    <a:lnTo>
                      <a:pt x="11" y="20"/>
                    </a:lnTo>
                    <a:lnTo>
                      <a:pt x="22" y="9"/>
                    </a:lnTo>
                    <a:lnTo>
                      <a:pt x="18" y="0"/>
                    </a:lnTo>
                    <a:lnTo>
                      <a:pt x="11" y="6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1" name="Line 1349">
                <a:extLst>
                  <a:ext uri="{FF2B5EF4-FFF2-40B4-BE49-F238E27FC236}">
                    <a16:creationId xmlns:a16="http://schemas.microsoft.com/office/drawing/2014/main" id="{95B302F8-F1E9-D8E2-5BCB-467B06BCC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3" y="2482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2" name="Line 1350">
                <a:extLst>
                  <a:ext uri="{FF2B5EF4-FFF2-40B4-BE49-F238E27FC236}">
                    <a16:creationId xmlns:a16="http://schemas.microsoft.com/office/drawing/2014/main" id="{908B4715-45A5-3ABE-B390-D348C93B7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6" y="2535"/>
                <a:ext cx="40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3" name="Line 1351">
                <a:extLst>
                  <a:ext uri="{FF2B5EF4-FFF2-40B4-BE49-F238E27FC236}">
                    <a16:creationId xmlns:a16="http://schemas.microsoft.com/office/drawing/2014/main" id="{0DC76303-DC1D-9260-EA2B-66B8FA1C4B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515"/>
                <a:ext cx="15" cy="1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4" name="Line 1352">
                <a:extLst>
                  <a:ext uri="{FF2B5EF4-FFF2-40B4-BE49-F238E27FC236}">
                    <a16:creationId xmlns:a16="http://schemas.microsoft.com/office/drawing/2014/main" id="{C18720BE-ECF2-7D80-8FA7-28AF7FFAF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0" y="2515"/>
                <a:ext cx="16" cy="1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5" name="Line 1353">
                <a:extLst>
                  <a:ext uri="{FF2B5EF4-FFF2-40B4-BE49-F238E27FC236}">
                    <a16:creationId xmlns:a16="http://schemas.microsoft.com/office/drawing/2014/main" id="{693B58D2-57C9-4DD5-BD9E-E99E944BE0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3" y="2502"/>
                <a:ext cx="13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6" name="Line 1354">
                <a:extLst>
                  <a:ext uri="{FF2B5EF4-FFF2-40B4-BE49-F238E27FC236}">
                    <a16:creationId xmlns:a16="http://schemas.microsoft.com/office/drawing/2014/main" id="{5C6D76F0-F01F-40D0-58EB-EC50C05817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5" y="2487"/>
                <a:ext cx="11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7" name="Line 1355">
                <a:extLst>
                  <a:ext uri="{FF2B5EF4-FFF2-40B4-BE49-F238E27FC236}">
                    <a16:creationId xmlns:a16="http://schemas.microsoft.com/office/drawing/2014/main" id="{B73ACF60-369E-3A44-F14D-0E49B339D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7" y="2486"/>
                <a:ext cx="9" cy="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8" name="Line 1356">
                <a:extLst>
                  <a:ext uri="{FF2B5EF4-FFF2-40B4-BE49-F238E27FC236}">
                    <a16:creationId xmlns:a16="http://schemas.microsoft.com/office/drawing/2014/main" id="{AE13B4C5-9C97-2769-52A6-C566E79B58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76" y="2482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599" name="Line 1357">
                <a:extLst>
                  <a:ext uri="{FF2B5EF4-FFF2-40B4-BE49-F238E27FC236}">
                    <a16:creationId xmlns:a16="http://schemas.microsoft.com/office/drawing/2014/main" id="{962A2CAE-9667-EFD6-7D92-D85724E45E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487"/>
                <a:ext cx="11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0" name="Line 1358">
                <a:extLst>
                  <a:ext uri="{FF2B5EF4-FFF2-40B4-BE49-F238E27FC236}">
                    <a16:creationId xmlns:a16="http://schemas.microsoft.com/office/drawing/2014/main" id="{AC971972-C55A-1EC1-AF2C-72EC82CA11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502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1" name="Line 1359">
                <a:extLst>
                  <a:ext uri="{FF2B5EF4-FFF2-40B4-BE49-F238E27FC236}">
                    <a16:creationId xmlns:a16="http://schemas.microsoft.com/office/drawing/2014/main" id="{FFCBC0A2-1748-865A-910C-641CB59A7D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486"/>
                <a:ext cx="7" cy="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2" name="Freeform 1360">
                <a:extLst>
                  <a:ext uri="{FF2B5EF4-FFF2-40B4-BE49-F238E27FC236}">
                    <a16:creationId xmlns:a16="http://schemas.microsoft.com/office/drawing/2014/main" id="{22D6C71B-D1D6-6B5B-9330-86A0C1DAF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482"/>
                <a:ext cx="16" cy="11"/>
              </a:xfrm>
              <a:custGeom>
                <a:avLst/>
                <a:gdLst>
                  <a:gd name="T0" fmla="*/ 16 w 16"/>
                  <a:gd name="T1" fmla="*/ 4 h 11"/>
                  <a:gd name="T2" fmla="*/ 9 w 16"/>
                  <a:gd name="T3" fmla="*/ 11 h 11"/>
                  <a:gd name="T4" fmla="*/ 0 w 16"/>
                  <a:gd name="T5" fmla="*/ 4 h 11"/>
                  <a:gd name="T6" fmla="*/ 2 w 16"/>
                  <a:gd name="T7" fmla="*/ 0 h 11"/>
                  <a:gd name="T8" fmla="*/ 16 w 16"/>
                  <a:gd name="T9" fmla="*/ 0 h 11"/>
                  <a:gd name="T10" fmla="*/ 16 w 16"/>
                  <a:gd name="T11" fmla="*/ 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11">
                    <a:moveTo>
                      <a:pt x="16" y="4"/>
                    </a:moveTo>
                    <a:lnTo>
                      <a:pt x="9" y="11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16" y="0"/>
                    </a:lnTo>
                    <a:lnTo>
                      <a:pt x="16" y="4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3" name="Freeform 1361">
                <a:extLst>
                  <a:ext uri="{FF2B5EF4-FFF2-40B4-BE49-F238E27FC236}">
                    <a16:creationId xmlns:a16="http://schemas.microsoft.com/office/drawing/2014/main" id="{0E6B0216-B6DC-F4B2-B340-32FAAF1A9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487"/>
                <a:ext cx="24" cy="18"/>
              </a:xfrm>
              <a:custGeom>
                <a:avLst/>
                <a:gdLst>
                  <a:gd name="T0" fmla="*/ 24 w 24"/>
                  <a:gd name="T1" fmla="*/ 7 h 18"/>
                  <a:gd name="T2" fmla="*/ 24 w 24"/>
                  <a:gd name="T3" fmla="*/ 0 h 18"/>
                  <a:gd name="T4" fmla="*/ 13 w 24"/>
                  <a:gd name="T5" fmla="*/ 11 h 18"/>
                  <a:gd name="T6" fmla="*/ 2 w 24"/>
                  <a:gd name="T7" fmla="*/ 0 h 18"/>
                  <a:gd name="T8" fmla="*/ 0 w 24"/>
                  <a:gd name="T9" fmla="*/ 7 h 18"/>
                  <a:gd name="T10" fmla="*/ 13 w 24"/>
                  <a:gd name="T11" fmla="*/ 18 h 18"/>
                  <a:gd name="T12" fmla="*/ 24 w 24"/>
                  <a:gd name="T13" fmla="*/ 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7"/>
                    </a:moveTo>
                    <a:lnTo>
                      <a:pt x="24" y="0"/>
                    </a:lnTo>
                    <a:lnTo>
                      <a:pt x="13" y="11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3" y="18"/>
                    </a:lnTo>
                    <a:lnTo>
                      <a:pt x="24" y="7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4" name="Freeform 1362">
                <a:extLst>
                  <a:ext uri="{FF2B5EF4-FFF2-40B4-BE49-F238E27FC236}">
                    <a16:creationId xmlns:a16="http://schemas.microsoft.com/office/drawing/2014/main" id="{B2B8DB67-40B2-CD3E-D5D1-7852A40FB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6" y="2515"/>
                <a:ext cx="40" cy="20"/>
              </a:xfrm>
              <a:custGeom>
                <a:avLst/>
                <a:gdLst>
                  <a:gd name="T0" fmla="*/ 40 w 40"/>
                  <a:gd name="T1" fmla="*/ 20 h 20"/>
                  <a:gd name="T2" fmla="*/ 0 w 40"/>
                  <a:gd name="T3" fmla="*/ 20 h 20"/>
                  <a:gd name="T4" fmla="*/ 4 w 40"/>
                  <a:gd name="T5" fmla="*/ 0 h 20"/>
                  <a:gd name="T6" fmla="*/ 20 w 40"/>
                  <a:gd name="T7" fmla="*/ 15 h 20"/>
                  <a:gd name="T8" fmla="*/ 35 w 40"/>
                  <a:gd name="T9" fmla="*/ 0 h 20"/>
                  <a:gd name="T10" fmla="*/ 40 w 40"/>
                  <a:gd name="T11" fmla="*/ 2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lnTo>
                      <a:pt x="0" y="20"/>
                    </a:lnTo>
                    <a:lnTo>
                      <a:pt x="4" y="0"/>
                    </a:lnTo>
                    <a:lnTo>
                      <a:pt x="20" y="15"/>
                    </a:lnTo>
                    <a:lnTo>
                      <a:pt x="35" y="0"/>
                    </a:lnTo>
                    <a:lnTo>
                      <a:pt x="40" y="2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5" name="Freeform 1363">
                <a:extLst>
                  <a:ext uri="{FF2B5EF4-FFF2-40B4-BE49-F238E27FC236}">
                    <a16:creationId xmlns:a16="http://schemas.microsoft.com/office/drawing/2014/main" id="{693A8320-FB09-CA4F-1C32-8EE60CD1D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02"/>
                <a:ext cx="16" cy="11"/>
              </a:xfrm>
              <a:custGeom>
                <a:avLst/>
                <a:gdLst>
                  <a:gd name="T0" fmla="*/ 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6" name="Freeform 1364">
                <a:extLst>
                  <a:ext uri="{FF2B5EF4-FFF2-40B4-BE49-F238E27FC236}">
                    <a16:creationId xmlns:a16="http://schemas.microsoft.com/office/drawing/2014/main" id="{5237DF23-4040-C719-1D48-AAEB3C890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02"/>
                <a:ext cx="16" cy="11"/>
              </a:xfrm>
              <a:custGeom>
                <a:avLst/>
                <a:gdLst>
                  <a:gd name="T0" fmla="*/ 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7" name="Freeform 1365">
                <a:extLst>
                  <a:ext uri="{FF2B5EF4-FFF2-40B4-BE49-F238E27FC236}">
                    <a16:creationId xmlns:a16="http://schemas.microsoft.com/office/drawing/2014/main" id="{FECB843F-ED30-F6B7-F02F-A688D2BED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502"/>
                <a:ext cx="13" cy="11"/>
              </a:xfrm>
              <a:custGeom>
                <a:avLst/>
                <a:gdLst>
                  <a:gd name="T0" fmla="*/ 11 w 13"/>
                  <a:gd name="T1" fmla="*/ 0 h 11"/>
                  <a:gd name="T2" fmla="*/ 0 w 13"/>
                  <a:gd name="T3" fmla="*/ 11 h 11"/>
                  <a:gd name="T4" fmla="*/ 13 w 13"/>
                  <a:gd name="T5" fmla="*/ 11 h 11"/>
                  <a:gd name="T6" fmla="*/ 11 w 13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1" y="0"/>
                    </a:moveTo>
                    <a:lnTo>
                      <a:pt x="0" y="11"/>
                    </a:lnTo>
                    <a:lnTo>
                      <a:pt x="13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8" name="Freeform 1366">
                <a:extLst>
                  <a:ext uri="{FF2B5EF4-FFF2-40B4-BE49-F238E27FC236}">
                    <a16:creationId xmlns:a16="http://schemas.microsoft.com/office/drawing/2014/main" id="{D99216A6-5D95-5AF2-F5D4-0AA59A58D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502"/>
                <a:ext cx="13" cy="11"/>
              </a:xfrm>
              <a:custGeom>
                <a:avLst/>
                <a:gdLst>
                  <a:gd name="T0" fmla="*/ 11 w 13"/>
                  <a:gd name="T1" fmla="*/ 0 h 11"/>
                  <a:gd name="T2" fmla="*/ 0 w 13"/>
                  <a:gd name="T3" fmla="*/ 11 h 11"/>
                  <a:gd name="T4" fmla="*/ 13 w 13"/>
                  <a:gd name="T5" fmla="*/ 11 h 11"/>
                  <a:gd name="T6" fmla="*/ 11 w 13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1" y="0"/>
                    </a:moveTo>
                    <a:lnTo>
                      <a:pt x="0" y="11"/>
                    </a:lnTo>
                    <a:lnTo>
                      <a:pt x="13" y="11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09" name="Freeform 1367">
                <a:extLst>
                  <a:ext uri="{FF2B5EF4-FFF2-40B4-BE49-F238E27FC236}">
                    <a16:creationId xmlns:a16="http://schemas.microsoft.com/office/drawing/2014/main" id="{CD7732DA-0667-72C1-7003-BB2D1766F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15"/>
                <a:ext cx="31" cy="15"/>
              </a:xfrm>
              <a:custGeom>
                <a:avLst/>
                <a:gdLst>
                  <a:gd name="T0" fmla="*/ 0 w 31"/>
                  <a:gd name="T1" fmla="*/ 0 h 15"/>
                  <a:gd name="T2" fmla="*/ 31 w 31"/>
                  <a:gd name="T3" fmla="*/ 0 h 15"/>
                  <a:gd name="T4" fmla="*/ 16 w 31"/>
                  <a:gd name="T5" fmla="*/ 15 h 15"/>
                  <a:gd name="T6" fmla="*/ 0 w 31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31" y="0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0" name="Freeform 1368">
                <a:extLst>
                  <a:ext uri="{FF2B5EF4-FFF2-40B4-BE49-F238E27FC236}">
                    <a16:creationId xmlns:a16="http://schemas.microsoft.com/office/drawing/2014/main" id="{74E85F72-A3C3-5072-5E71-22CA3CCD7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15"/>
                <a:ext cx="31" cy="15"/>
              </a:xfrm>
              <a:custGeom>
                <a:avLst/>
                <a:gdLst>
                  <a:gd name="T0" fmla="*/ 0 w 31"/>
                  <a:gd name="T1" fmla="*/ 0 h 15"/>
                  <a:gd name="T2" fmla="*/ 31 w 31"/>
                  <a:gd name="T3" fmla="*/ 0 h 15"/>
                  <a:gd name="T4" fmla="*/ 16 w 31"/>
                  <a:gd name="T5" fmla="*/ 15 h 15"/>
                  <a:gd name="T6" fmla="*/ 0 w 31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31" y="0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1" name="Freeform 1369">
                <a:extLst>
                  <a:ext uri="{FF2B5EF4-FFF2-40B4-BE49-F238E27FC236}">
                    <a16:creationId xmlns:a16="http://schemas.microsoft.com/office/drawing/2014/main" id="{CF62713A-9A63-8A4C-29C3-ED781A431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13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2" name="Freeform 1370">
                <a:extLst>
                  <a:ext uri="{FF2B5EF4-FFF2-40B4-BE49-F238E27FC236}">
                    <a16:creationId xmlns:a16="http://schemas.microsoft.com/office/drawing/2014/main" id="{A5C18208-E1F7-6173-2B36-253E3F3C6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13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3" name="Freeform 1371">
                <a:extLst>
                  <a:ext uri="{FF2B5EF4-FFF2-40B4-BE49-F238E27FC236}">
                    <a16:creationId xmlns:a16="http://schemas.microsoft.com/office/drawing/2014/main" id="{B18DA76B-2967-AA51-E4C9-318734A26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13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29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29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4" name="Freeform 1372">
                <a:extLst>
                  <a:ext uri="{FF2B5EF4-FFF2-40B4-BE49-F238E27FC236}">
                    <a16:creationId xmlns:a16="http://schemas.microsoft.com/office/drawing/2014/main" id="{2C645459-838D-D2B4-454C-3DD070E1B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13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29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29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5" name="Freeform 1373">
                <a:extLst>
                  <a:ext uri="{FF2B5EF4-FFF2-40B4-BE49-F238E27FC236}">
                    <a16:creationId xmlns:a16="http://schemas.microsoft.com/office/drawing/2014/main" id="{E3D81873-84A9-9870-7EA9-FC52F2BC5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02"/>
                <a:ext cx="31" cy="28"/>
              </a:xfrm>
              <a:custGeom>
                <a:avLst/>
                <a:gdLst>
                  <a:gd name="T0" fmla="*/ 0 w 31"/>
                  <a:gd name="T1" fmla="*/ 13 h 28"/>
                  <a:gd name="T2" fmla="*/ 3 w 31"/>
                  <a:gd name="T3" fmla="*/ 0 h 28"/>
                  <a:gd name="T4" fmla="*/ 16 w 31"/>
                  <a:gd name="T5" fmla="*/ 11 h 28"/>
                  <a:gd name="T6" fmla="*/ 27 w 31"/>
                  <a:gd name="T7" fmla="*/ 0 h 28"/>
                  <a:gd name="T8" fmla="*/ 31 w 31"/>
                  <a:gd name="T9" fmla="*/ 13 h 28"/>
                  <a:gd name="T10" fmla="*/ 16 w 31"/>
                  <a:gd name="T11" fmla="*/ 28 h 28"/>
                  <a:gd name="T12" fmla="*/ 0 w 31"/>
                  <a:gd name="T13" fmla="*/ 13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28">
                    <a:moveTo>
                      <a:pt x="0" y="13"/>
                    </a:moveTo>
                    <a:lnTo>
                      <a:pt x="3" y="0"/>
                    </a:lnTo>
                    <a:lnTo>
                      <a:pt x="16" y="11"/>
                    </a:lnTo>
                    <a:lnTo>
                      <a:pt x="27" y="0"/>
                    </a:lnTo>
                    <a:lnTo>
                      <a:pt x="31" y="13"/>
                    </a:lnTo>
                    <a:lnTo>
                      <a:pt x="16" y="28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6" name="Freeform 1374">
                <a:extLst>
                  <a:ext uri="{FF2B5EF4-FFF2-40B4-BE49-F238E27FC236}">
                    <a16:creationId xmlns:a16="http://schemas.microsoft.com/office/drawing/2014/main" id="{BCDCBE34-9DCC-071C-8064-713288E8A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6"/>
                <a:ext cx="11" cy="1"/>
              </a:xfrm>
              <a:custGeom>
                <a:avLst/>
                <a:gdLst>
                  <a:gd name="T0" fmla="*/ 2 w 11"/>
                  <a:gd name="T1" fmla="*/ 0 h 7"/>
                  <a:gd name="T2" fmla="*/ 0 w 11"/>
                  <a:gd name="T3" fmla="*/ 7 h 7"/>
                  <a:gd name="T4" fmla="*/ 11 w 11"/>
                  <a:gd name="T5" fmla="*/ 7 h 7"/>
                  <a:gd name="T6" fmla="*/ 2 w 11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0" y="7"/>
                    </a:lnTo>
                    <a:lnTo>
                      <a:pt x="11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7" name="Freeform 1375">
                <a:extLst>
                  <a:ext uri="{FF2B5EF4-FFF2-40B4-BE49-F238E27FC236}">
                    <a16:creationId xmlns:a16="http://schemas.microsoft.com/office/drawing/2014/main" id="{98E8A434-6862-BC7C-23F6-A5D79EB56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6"/>
                <a:ext cx="11" cy="1"/>
              </a:xfrm>
              <a:custGeom>
                <a:avLst/>
                <a:gdLst>
                  <a:gd name="T0" fmla="*/ 2 w 11"/>
                  <a:gd name="T1" fmla="*/ 0 h 7"/>
                  <a:gd name="T2" fmla="*/ 0 w 11"/>
                  <a:gd name="T3" fmla="*/ 7 h 7"/>
                  <a:gd name="T4" fmla="*/ 11 w 11"/>
                  <a:gd name="T5" fmla="*/ 7 h 7"/>
                  <a:gd name="T6" fmla="*/ 2 w 11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0" y="7"/>
                    </a:lnTo>
                    <a:lnTo>
                      <a:pt x="11" y="7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8" name="Freeform 1376">
                <a:extLst>
                  <a:ext uri="{FF2B5EF4-FFF2-40B4-BE49-F238E27FC236}">
                    <a16:creationId xmlns:a16="http://schemas.microsoft.com/office/drawing/2014/main" id="{2F56D902-F371-BB2C-F697-C888F4942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486"/>
                <a:ext cx="9" cy="1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7 h 7"/>
                  <a:gd name="T4" fmla="*/ 9 w 9"/>
                  <a:gd name="T5" fmla="*/ 7 h 7"/>
                  <a:gd name="T6" fmla="*/ 7 w 9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7"/>
                    </a:lnTo>
                    <a:lnTo>
                      <a:pt x="9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19" name="Freeform 1377">
                <a:extLst>
                  <a:ext uri="{FF2B5EF4-FFF2-40B4-BE49-F238E27FC236}">
                    <a16:creationId xmlns:a16="http://schemas.microsoft.com/office/drawing/2014/main" id="{E0D049EF-F965-6227-F90A-0461648D2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486"/>
                <a:ext cx="9" cy="1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7 h 7"/>
                  <a:gd name="T4" fmla="*/ 9 w 9"/>
                  <a:gd name="T5" fmla="*/ 7 h 7"/>
                  <a:gd name="T6" fmla="*/ 7 w 9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7"/>
                    </a:lnTo>
                    <a:lnTo>
                      <a:pt x="9" y="7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0" name="Freeform 1378">
                <a:extLst>
                  <a:ext uri="{FF2B5EF4-FFF2-40B4-BE49-F238E27FC236}">
                    <a16:creationId xmlns:a16="http://schemas.microsoft.com/office/drawing/2014/main" id="{E3EC64CE-18B6-15BB-5500-A50D5E296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7"/>
                <a:ext cx="22" cy="17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1" name="Freeform 1379">
                <a:extLst>
                  <a:ext uri="{FF2B5EF4-FFF2-40B4-BE49-F238E27FC236}">
                    <a16:creationId xmlns:a16="http://schemas.microsoft.com/office/drawing/2014/main" id="{D946C9F5-F286-9DA6-5673-1939C6B6F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7"/>
                <a:ext cx="22" cy="17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2" name="Freeform 1380">
                <a:extLst>
                  <a:ext uri="{FF2B5EF4-FFF2-40B4-BE49-F238E27FC236}">
                    <a16:creationId xmlns:a16="http://schemas.microsoft.com/office/drawing/2014/main" id="{00A52697-A3F4-A187-776D-8CF400219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7"/>
                <a:ext cx="22" cy="0"/>
              </a:xfrm>
              <a:custGeom>
                <a:avLst/>
                <a:gdLst>
                  <a:gd name="T0" fmla="*/ 0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3" name="Freeform 1381">
                <a:extLst>
                  <a:ext uri="{FF2B5EF4-FFF2-40B4-BE49-F238E27FC236}">
                    <a16:creationId xmlns:a16="http://schemas.microsoft.com/office/drawing/2014/main" id="{E8037A15-BBC0-EE16-1144-3E29F40B1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7"/>
                <a:ext cx="22" cy="0"/>
              </a:xfrm>
              <a:custGeom>
                <a:avLst/>
                <a:gdLst>
                  <a:gd name="T0" fmla="*/ 0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4" name="Freeform 1382">
                <a:extLst>
                  <a:ext uri="{FF2B5EF4-FFF2-40B4-BE49-F238E27FC236}">
                    <a16:creationId xmlns:a16="http://schemas.microsoft.com/office/drawing/2014/main" id="{FCE8A966-19E1-F0A4-6988-59BD0EB44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7"/>
                <a:ext cx="22" cy="0"/>
              </a:xfrm>
              <a:custGeom>
                <a:avLst/>
                <a:gdLst>
                  <a:gd name="T0" fmla="*/ 0 w 22"/>
                  <a:gd name="T1" fmla="*/ 0 h 2"/>
                  <a:gd name="T2" fmla="*/ 20 w 22"/>
                  <a:gd name="T3" fmla="*/ 0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20" y="0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5" name="Freeform 1383">
                <a:extLst>
                  <a:ext uri="{FF2B5EF4-FFF2-40B4-BE49-F238E27FC236}">
                    <a16:creationId xmlns:a16="http://schemas.microsoft.com/office/drawing/2014/main" id="{E32BD9E6-E5FC-67A8-50FC-ABA9C3BB9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7"/>
                <a:ext cx="22" cy="0"/>
              </a:xfrm>
              <a:custGeom>
                <a:avLst/>
                <a:gdLst>
                  <a:gd name="T0" fmla="*/ 0 w 22"/>
                  <a:gd name="T1" fmla="*/ 0 h 2"/>
                  <a:gd name="T2" fmla="*/ 20 w 22"/>
                  <a:gd name="T3" fmla="*/ 0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20" y="0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6" name="Freeform 1384">
                <a:extLst>
                  <a:ext uri="{FF2B5EF4-FFF2-40B4-BE49-F238E27FC236}">
                    <a16:creationId xmlns:a16="http://schemas.microsoft.com/office/drawing/2014/main" id="{35A7856E-AC9B-5F83-9FCF-9C38163FA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486"/>
                <a:ext cx="22" cy="18"/>
              </a:xfrm>
              <a:custGeom>
                <a:avLst/>
                <a:gdLst>
                  <a:gd name="T0" fmla="*/ 2 w 22"/>
                  <a:gd name="T1" fmla="*/ 0 h 20"/>
                  <a:gd name="T2" fmla="*/ 0 w 22"/>
                  <a:gd name="T3" fmla="*/ 9 h 20"/>
                  <a:gd name="T4" fmla="*/ 11 w 22"/>
                  <a:gd name="T5" fmla="*/ 20 h 20"/>
                  <a:gd name="T6" fmla="*/ 22 w 22"/>
                  <a:gd name="T7" fmla="*/ 9 h 20"/>
                  <a:gd name="T8" fmla="*/ 18 w 22"/>
                  <a:gd name="T9" fmla="*/ 0 h 20"/>
                  <a:gd name="T10" fmla="*/ 11 w 22"/>
                  <a:gd name="T11" fmla="*/ 7 h 20"/>
                  <a:gd name="T12" fmla="*/ 2 w 22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0">
                    <a:moveTo>
                      <a:pt x="2" y="0"/>
                    </a:moveTo>
                    <a:lnTo>
                      <a:pt x="0" y="9"/>
                    </a:lnTo>
                    <a:lnTo>
                      <a:pt x="11" y="20"/>
                    </a:lnTo>
                    <a:lnTo>
                      <a:pt x="22" y="9"/>
                    </a:lnTo>
                    <a:lnTo>
                      <a:pt x="18" y="0"/>
                    </a:lnTo>
                    <a:lnTo>
                      <a:pt x="11" y="7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7" name="Line 1385">
                <a:extLst>
                  <a:ext uri="{FF2B5EF4-FFF2-40B4-BE49-F238E27FC236}">
                    <a16:creationId xmlns:a16="http://schemas.microsoft.com/office/drawing/2014/main" id="{19688056-BC02-0E45-6880-BBF2B993D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3" y="2570"/>
                <a:ext cx="13" cy="5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8" name="Line 1386">
                <a:extLst>
                  <a:ext uri="{FF2B5EF4-FFF2-40B4-BE49-F238E27FC236}">
                    <a16:creationId xmlns:a16="http://schemas.microsoft.com/office/drawing/2014/main" id="{65615134-22E5-4623-6B02-282E751327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6" y="2624"/>
                <a:ext cx="40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29" name="Line 1387">
                <a:extLst>
                  <a:ext uri="{FF2B5EF4-FFF2-40B4-BE49-F238E27FC236}">
                    <a16:creationId xmlns:a16="http://schemas.microsoft.com/office/drawing/2014/main" id="{E0967E43-061A-6F0D-3D0A-39393DD109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606"/>
                <a:ext cx="15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0" name="Line 1388">
                <a:extLst>
                  <a:ext uri="{FF2B5EF4-FFF2-40B4-BE49-F238E27FC236}">
                    <a16:creationId xmlns:a16="http://schemas.microsoft.com/office/drawing/2014/main" id="{CA3820B3-5D44-971C-F502-BBAD45A3EE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0" y="2606"/>
                <a:ext cx="16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1" name="Line 1389">
                <a:extLst>
                  <a:ext uri="{FF2B5EF4-FFF2-40B4-BE49-F238E27FC236}">
                    <a16:creationId xmlns:a16="http://schemas.microsoft.com/office/drawing/2014/main" id="{8AC080B5-19F1-C202-44D2-36B7AAF5A3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3" y="2590"/>
                <a:ext cx="13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2" name="Line 1390">
                <a:extLst>
                  <a:ext uri="{FF2B5EF4-FFF2-40B4-BE49-F238E27FC236}">
                    <a16:creationId xmlns:a16="http://schemas.microsoft.com/office/drawing/2014/main" id="{641F3ABB-69BE-B3F6-4CBE-BF615AB7B1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5" y="2586"/>
                <a:ext cx="11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3" name="Line 1391">
                <a:extLst>
                  <a:ext uri="{FF2B5EF4-FFF2-40B4-BE49-F238E27FC236}">
                    <a16:creationId xmlns:a16="http://schemas.microsoft.com/office/drawing/2014/main" id="{0A213564-3A80-5856-3DF7-85D5CEC488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7" y="2573"/>
                <a:ext cx="9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4" name="Line 1392">
                <a:extLst>
                  <a:ext uri="{FF2B5EF4-FFF2-40B4-BE49-F238E27FC236}">
                    <a16:creationId xmlns:a16="http://schemas.microsoft.com/office/drawing/2014/main" id="{98206529-61AB-B90C-AD47-307C1927F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76" y="2570"/>
                <a:ext cx="13" cy="5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5" name="Line 1393">
                <a:extLst>
                  <a:ext uri="{FF2B5EF4-FFF2-40B4-BE49-F238E27FC236}">
                    <a16:creationId xmlns:a16="http://schemas.microsoft.com/office/drawing/2014/main" id="{655C94EF-D0F4-5931-BD4C-E032197EDF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586"/>
                <a:ext cx="11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6" name="Line 1394">
                <a:extLst>
                  <a:ext uri="{FF2B5EF4-FFF2-40B4-BE49-F238E27FC236}">
                    <a16:creationId xmlns:a16="http://schemas.microsoft.com/office/drawing/2014/main" id="{E32C561E-6DC6-9350-1A00-6956C16C78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590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7" name="Line 1395">
                <a:extLst>
                  <a:ext uri="{FF2B5EF4-FFF2-40B4-BE49-F238E27FC236}">
                    <a16:creationId xmlns:a16="http://schemas.microsoft.com/office/drawing/2014/main" id="{4A1F6459-F522-A9F1-508D-24D1198AB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9" y="2570"/>
                <a:ext cx="14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8" name="Line 1396">
                <a:extLst>
                  <a:ext uri="{FF2B5EF4-FFF2-40B4-BE49-F238E27FC236}">
                    <a16:creationId xmlns:a16="http://schemas.microsoft.com/office/drawing/2014/main" id="{CDBC5D60-E84A-0E50-F084-7FBA151242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2573"/>
                <a:ext cx="7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39" name="Freeform 1397">
                <a:extLst>
                  <a:ext uri="{FF2B5EF4-FFF2-40B4-BE49-F238E27FC236}">
                    <a16:creationId xmlns:a16="http://schemas.microsoft.com/office/drawing/2014/main" id="{9F343092-B622-D469-3957-8D14A5543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570"/>
                <a:ext cx="16" cy="11"/>
              </a:xfrm>
              <a:custGeom>
                <a:avLst/>
                <a:gdLst>
                  <a:gd name="T0" fmla="*/ 16 w 16"/>
                  <a:gd name="T1" fmla="*/ 5 h 11"/>
                  <a:gd name="T2" fmla="*/ 9 w 16"/>
                  <a:gd name="T3" fmla="*/ 11 h 11"/>
                  <a:gd name="T4" fmla="*/ 0 w 16"/>
                  <a:gd name="T5" fmla="*/ 5 h 11"/>
                  <a:gd name="T6" fmla="*/ 2 w 16"/>
                  <a:gd name="T7" fmla="*/ 0 h 11"/>
                  <a:gd name="T8" fmla="*/ 16 w 16"/>
                  <a:gd name="T9" fmla="*/ 0 h 11"/>
                  <a:gd name="T10" fmla="*/ 16 w 16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11">
                    <a:moveTo>
                      <a:pt x="16" y="5"/>
                    </a:moveTo>
                    <a:lnTo>
                      <a:pt x="9" y="11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16" y="0"/>
                    </a:lnTo>
                    <a:lnTo>
                      <a:pt x="16" y="5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0" name="Freeform 1398">
                <a:extLst>
                  <a:ext uri="{FF2B5EF4-FFF2-40B4-BE49-F238E27FC236}">
                    <a16:creationId xmlns:a16="http://schemas.microsoft.com/office/drawing/2014/main" id="{AC49DAEB-491C-DF4F-D9A4-A5D5E8369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586"/>
                <a:ext cx="24" cy="15"/>
              </a:xfrm>
              <a:custGeom>
                <a:avLst/>
                <a:gdLst>
                  <a:gd name="T0" fmla="*/ 24 w 24"/>
                  <a:gd name="T1" fmla="*/ 4 h 15"/>
                  <a:gd name="T2" fmla="*/ 24 w 24"/>
                  <a:gd name="T3" fmla="*/ 0 h 15"/>
                  <a:gd name="T4" fmla="*/ 13 w 24"/>
                  <a:gd name="T5" fmla="*/ 9 h 15"/>
                  <a:gd name="T6" fmla="*/ 2 w 24"/>
                  <a:gd name="T7" fmla="*/ 0 h 15"/>
                  <a:gd name="T8" fmla="*/ 0 w 24"/>
                  <a:gd name="T9" fmla="*/ 4 h 15"/>
                  <a:gd name="T10" fmla="*/ 13 w 24"/>
                  <a:gd name="T11" fmla="*/ 15 h 15"/>
                  <a:gd name="T12" fmla="*/ 24 w 24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4"/>
                    </a:moveTo>
                    <a:lnTo>
                      <a:pt x="24" y="0"/>
                    </a:lnTo>
                    <a:lnTo>
                      <a:pt x="13" y="9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13" y="15"/>
                    </a:lnTo>
                    <a:lnTo>
                      <a:pt x="24" y="4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1" name="Freeform 1399">
                <a:extLst>
                  <a:ext uri="{FF2B5EF4-FFF2-40B4-BE49-F238E27FC236}">
                    <a16:creationId xmlns:a16="http://schemas.microsoft.com/office/drawing/2014/main" id="{EB790C1E-94BE-A09A-6BE4-D18404492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6" y="2606"/>
                <a:ext cx="40" cy="18"/>
              </a:xfrm>
              <a:custGeom>
                <a:avLst/>
                <a:gdLst>
                  <a:gd name="T0" fmla="*/ 40 w 40"/>
                  <a:gd name="T1" fmla="*/ 20 h 20"/>
                  <a:gd name="T2" fmla="*/ 0 w 40"/>
                  <a:gd name="T3" fmla="*/ 20 h 20"/>
                  <a:gd name="T4" fmla="*/ 4 w 40"/>
                  <a:gd name="T5" fmla="*/ 0 h 20"/>
                  <a:gd name="T6" fmla="*/ 20 w 40"/>
                  <a:gd name="T7" fmla="*/ 13 h 20"/>
                  <a:gd name="T8" fmla="*/ 35 w 40"/>
                  <a:gd name="T9" fmla="*/ 0 h 20"/>
                  <a:gd name="T10" fmla="*/ 40 w 40"/>
                  <a:gd name="T11" fmla="*/ 2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lnTo>
                      <a:pt x="0" y="20"/>
                    </a:lnTo>
                    <a:lnTo>
                      <a:pt x="4" y="0"/>
                    </a:lnTo>
                    <a:lnTo>
                      <a:pt x="20" y="13"/>
                    </a:lnTo>
                    <a:lnTo>
                      <a:pt x="35" y="0"/>
                    </a:lnTo>
                    <a:lnTo>
                      <a:pt x="40" y="2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2" name="Freeform 1400">
                <a:extLst>
                  <a:ext uri="{FF2B5EF4-FFF2-40B4-BE49-F238E27FC236}">
                    <a16:creationId xmlns:a16="http://schemas.microsoft.com/office/drawing/2014/main" id="{C612F1B9-5DAD-B639-92BD-864940F3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90"/>
                <a:ext cx="16" cy="11"/>
              </a:xfrm>
              <a:custGeom>
                <a:avLst/>
                <a:gdLst>
                  <a:gd name="T0" fmla="*/ 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3" name="Freeform 1401">
                <a:extLst>
                  <a:ext uri="{FF2B5EF4-FFF2-40B4-BE49-F238E27FC236}">
                    <a16:creationId xmlns:a16="http://schemas.microsoft.com/office/drawing/2014/main" id="{76430BC1-3CB8-032F-81B0-DFE48B2A3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90"/>
                <a:ext cx="16" cy="11"/>
              </a:xfrm>
              <a:custGeom>
                <a:avLst/>
                <a:gdLst>
                  <a:gd name="T0" fmla="*/ 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4" name="Freeform 1402">
                <a:extLst>
                  <a:ext uri="{FF2B5EF4-FFF2-40B4-BE49-F238E27FC236}">
                    <a16:creationId xmlns:a16="http://schemas.microsoft.com/office/drawing/2014/main" id="{5838E555-399B-EFED-BCDE-0567026A0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590"/>
                <a:ext cx="13" cy="11"/>
              </a:xfrm>
              <a:custGeom>
                <a:avLst/>
                <a:gdLst>
                  <a:gd name="T0" fmla="*/ 11 w 13"/>
                  <a:gd name="T1" fmla="*/ 0 h 11"/>
                  <a:gd name="T2" fmla="*/ 0 w 13"/>
                  <a:gd name="T3" fmla="*/ 11 h 11"/>
                  <a:gd name="T4" fmla="*/ 13 w 13"/>
                  <a:gd name="T5" fmla="*/ 11 h 11"/>
                  <a:gd name="T6" fmla="*/ 11 w 13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1" y="0"/>
                    </a:moveTo>
                    <a:lnTo>
                      <a:pt x="0" y="11"/>
                    </a:lnTo>
                    <a:lnTo>
                      <a:pt x="13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5" name="Freeform 1403">
                <a:extLst>
                  <a:ext uri="{FF2B5EF4-FFF2-40B4-BE49-F238E27FC236}">
                    <a16:creationId xmlns:a16="http://schemas.microsoft.com/office/drawing/2014/main" id="{F9EAD44D-F235-E56D-BDAF-5180397BB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590"/>
                <a:ext cx="13" cy="11"/>
              </a:xfrm>
              <a:custGeom>
                <a:avLst/>
                <a:gdLst>
                  <a:gd name="T0" fmla="*/ 11 w 13"/>
                  <a:gd name="T1" fmla="*/ 0 h 11"/>
                  <a:gd name="T2" fmla="*/ 0 w 13"/>
                  <a:gd name="T3" fmla="*/ 11 h 11"/>
                  <a:gd name="T4" fmla="*/ 13 w 13"/>
                  <a:gd name="T5" fmla="*/ 11 h 11"/>
                  <a:gd name="T6" fmla="*/ 11 w 13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1" y="0"/>
                    </a:moveTo>
                    <a:lnTo>
                      <a:pt x="0" y="11"/>
                    </a:lnTo>
                    <a:lnTo>
                      <a:pt x="13" y="11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6" name="Freeform 1404">
                <a:extLst>
                  <a:ext uri="{FF2B5EF4-FFF2-40B4-BE49-F238E27FC236}">
                    <a16:creationId xmlns:a16="http://schemas.microsoft.com/office/drawing/2014/main" id="{02A015B1-D8E0-CBC5-12C8-C6F70F030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606"/>
                <a:ext cx="31" cy="13"/>
              </a:xfrm>
              <a:custGeom>
                <a:avLst/>
                <a:gdLst>
                  <a:gd name="T0" fmla="*/ 0 w 31"/>
                  <a:gd name="T1" fmla="*/ 0 h 13"/>
                  <a:gd name="T2" fmla="*/ 31 w 31"/>
                  <a:gd name="T3" fmla="*/ 0 h 13"/>
                  <a:gd name="T4" fmla="*/ 16 w 31"/>
                  <a:gd name="T5" fmla="*/ 13 h 13"/>
                  <a:gd name="T6" fmla="*/ 0 w 31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3">
                    <a:moveTo>
                      <a:pt x="0" y="0"/>
                    </a:moveTo>
                    <a:lnTo>
                      <a:pt x="31" y="0"/>
                    </a:lnTo>
                    <a:lnTo>
                      <a:pt x="16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7" name="Freeform 1405">
                <a:extLst>
                  <a:ext uri="{FF2B5EF4-FFF2-40B4-BE49-F238E27FC236}">
                    <a16:creationId xmlns:a16="http://schemas.microsoft.com/office/drawing/2014/main" id="{CCE0EE2D-E863-50F6-6584-8707EE8C9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606"/>
                <a:ext cx="31" cy="13"/>
              </a:xfrm>
              <a:custGeom>
                <a:avLst/>
                <a:gdLst>
                  <a:gd name="T0" fmla="*/ 0 w 31"/>
                  <a:gd name="T1" fmla="*/ 0 h 13"/>
                  <a:gd name="T2" fmla="*/ 31 w 31"/>
                  <a:gd name="T3" fmla="*/ 0 h 13"/>
                  <a:gd name="T4" fmla="*/ 16 w 31"/>
                  <a:gd name="T5" fmla="*/ 13 h 13"/>
                  <a:gd name="T6" fmla="*/ 0 w 31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3">
                    <a:moveTo>
                      <a:pt x="0" y="0"/>
                    </a:moveTo>
                    <a:lnTo>
                      <a:pt x="31" y="0"/>
                    </a:lnTo>
                    <a:lnTo>
                      <a:pt x="16" y="1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8" name="Freeform 1406">
                <a:extLst>
                  <a:ext uri="{FF2B5EF4-FFF2-40B4-BE49-F238E27FC236}">
                    <a16:creationId xmlns:a16="http://schemas.microsoft.com/office/drawing/2014/main" id="{FCDDA808-A53C-90AC-A598-71CFDA788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601"/>
                <a:ext cx="31" cy="5"/>
              </a:xfrm>
              <a:custGeom>
                <a:avLst/>
                <a:gdLst>
                  <a:gd name="T0" fmla="*/ 0 w 31"/>
                  <a:gd name="T1" fmla="*/ 0 h 5"/>
                  <a:gd name="T2" fmla="*/ 0 w 31"/>
                  <a:gd name="T3" fmla="*/ 5 h 5"/>
                  <a:gd name="T4" fmla="*/ 31 w 31"/>
                  <a:gd name="T5" fmla="*/ 5 h 5"/>
                  <a:gd name="T6" fmla="*/ 0 w 3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5">
                    <a:moveTo>
                      <a:pt x="0" y="0"/>
                    </a:moveTo>
                    <a:lnTo>
                      <a:pt x="0" y="5"/>
                    </a:lnTo>
                    <a:lnTo>
                      <a:pt x="31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49" name="Freeform 1407">
                <a:extLst>
                  <a:ext uri="{FF2B5EF4-FFF2-40B4-BE49-F238E27FC236}">
                    <a16:creationId xmlns:a16="http://schemas.microsoft.com/office/drawing/2014/main" id="{F5289065-63D0-2249-867D-D81F9AFAB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601"/>
                <a:ext cx="31" cy="5"/>
              </a:xfrm>
              <a:custGeom>
                <a:avLst/>
                <a:gdLst>
                  <a:gd name="T0" fmla="*/ 0 w 31"/>
                  <a:gd name="T1" fmla="*/ 0 h 5"/>
                  <a:gd name="T2" fmla="*/ 0 w 31"/>
                  <a:gd name="T3" fmla="*/ 5 h 5"/>
                  <a:gd name="T4" fmla="*/ 31 w 31"/>
                  <a:gd name="T5" fmla="*/ 5 h 5"/>
                  <a:gd name="T6" fmla="*/ 0 w 3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5">
                    <a:moveTo>
                      <a:pt x="0" y="0"/>
                    </a:moveTo>
                    <a:lnTo>
                      <a:pt x="0" y="5"/>
                    </a:lnTo>
                    <a:lnTo>
                      <a:pt x="31" y="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50" name="Freeform 1408">
                <a:extLst>
                  <a:ext uri="{FF2B5EF4-FFF2-40B4-BE49-F238E27FC236}">
                    <a16:creationId xmlns:a16="http://schemas.microsoft.com/office/drawing/2014/main" id="{F538E4C0-9F89-F376-F0AB-B89DFC556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601"/>
                <a:ext cx="31" cy="5"/>
              </a:xfrm>
              <a:custGeom>
                <a:avLst/>
                <a:gdLst>
                  <a:gd name="T0" fmla="*/ 0 w 31"/>
                  <a:gd name="T1" fmla="*/ 0 h 5"/>
                  <a:gd name="T2" fmla="*/ 29 w 31"/>
                  <a:gd name="T3" fmla="*/ 0 h 5"/>
                  <a:gd name="T4" fmla="*/ 31 w 31"/>
                  <a:gd name="T5" fmla="*/ 5 h 5"/>
                  <a:gd name="T6" fmla="*/ 0 w 3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5">
                    <a:moveTo>
                      <a:pt x="0" y="0"/>
                    </a:moveTo>
                    <a:lnTo>
                      <a:pt x="29" y="0"/>
                    </a:lnTo>
                    <a:lnTo>
                      <a:pt x="31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51" name="Freeform 1409">
                <a:extLst>
                  <a:ext uri="{FF2B5EF4-FFF2-40B4-BE49-F238E27FC236}">
                    <a16:creationId xmlns:a16="http://schemas.microsoft.com/office/drawing/2014/main" id="{F0CBFFA6-DCCE-237A-CC17-1E1B606D0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601"/>
                <a:ext cx="31" cy="5"/>
              </a:xfrm>
              <a:custGeom>
                <a:avLst/>
                <a:gdLst>
                  <a:gd name="T0" fmla="*/ 0 w 31"/>
                  <a:gd name="T1" fmla="*/ 0 h 5"/>
                  <a:gd name="T2" fmla="*/ 29 w 31"/>
                  <a:gd name="T3" fmla="*/ 0 h 5"/>
                  <a:gd name="T4" fmla="*/ 31 w 31"/>
                  <a:gd name="T5" fmla="*/ 5 h 5"/>
                  <a:gd name="T6" fmla="*/ 0 w 3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5">
                    <a:moveTo>
                      <a:pt x="0" y="0"/>
                    </a:moveTo>
                    <a:lnTo>
                      <a:pt x="29" y="0"/>
                    </a:lnTo>
                    <a:lnTo>
                      <a:pt x="31" y="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652" name="Freeform 1410">
                <a:extLst>
                  <a:ext uri="{FF2B5EF4-FFF2-40B4-BE49-F238E27FC236}">
                    <a16:creationId xmlns:a16="http://schemas.microsoft.com/office/drawing/2014/main" id="{30431BD9-028E-B3BF-6055-6321703D0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590"/>
                <a:ext cx="31" cy="29"/>
              </a:xfrm>
              <a:custGeom>
                <a:avLst/>
                <a:gdLst>
                  <a:gd name="T0" fmla="*/ 0 w 31"/>
                  <a:gd name="T1" fmla="*/ 16 h 29"/>
                  <a:gd name="T2" fmla="*/ 3 w 31"/>
                  <a:gd name="T3" fmla="*/ 0 h 29"/>
                  <a:gd name="T4" fmla="*/ 16 w 31"/>
                  <a:gd name="T5" fmla="*/ 11 h 29"/>
                  <a:gd name="T6" fmla="*/ 27 w 31"/>
                  <a:gd name="T7" fmla="*/ 0 h 29"/>
                  <a:gd name="T8" fmla="*/ 31 w 31"/>
                  <a:gd name="T9" fmla="*/ 16 h 29"/>
                  <a:gd name="T10" fmla="*/ 16 w 31"/>
                  <a:gd name="T11" fmla="*/ 29 h 29"/>
                  <a:gd name="T12" fmla="*/ 0 w 31"/>
                  <a:gd name="T13" fmla="*/ 16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29">
                    <a:moveTo>
                      <a:pt x="0" y="16"/>
                    </a:moveTo>
                    <a:lnTo>
                      <a:pt x="3" y="0"/>
                    </a:lnTo>
                    <a:lnTo>
                      <a:pt x="16" y="11"/>
                    </a:lnTo>
                    <a:lnTo>
                      <a:pt x="27" y="0"/>
                    </a:lnTo>
                    <a:lnTo>
                      <a:pt x="31" y="16"/>
                    </a:lnTo>
                    <a:lnTo>
                      <a:pt x="16" y="29"/>
                    </a:lnTo>
                    <a:lnTo>
                      <a:pt x="0" y="16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</p:grpSp>
        <p:grpSp>
          <p:nvGrpSpPr>
            <p:cNvPr id="14515" name="Group 1612">
              <a:extLst>
                <a:ext uri="{FF2B5EF4-FFF2-40B4-BE49-F238E27FC236}">
                  <a16:creationId xmlns:a16="http://schemas.microsoft.com/office/drawing/2014/main" id="{18FCDF8E-FDE6-DDE2-C2E6-C6642C891B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2084" y="2966621"/>
              <a:ext cx="273725" cy="1089988"/>
              <a:chOff x="2076" y="2095"/>
              <a:chExt cx="186" cy="778"/>
            </a:xfrm>
          </p:grpSpPr>
          <p:sp>
            <p:nvSpPr>
              <p:cNvPr id="2253" name="Freeform 1412">
                <a:extLst>
                  <a:ext uri="{FF2B5EF4-FFF2-40B4-BE49-F238E27FC236}">
                    <a16:creationId xmlns:a16="http://schemas.microsoft.com/office/drawing/2014/main" id="{DC0B85C9-A33D-6135-3F23-1667FDCB7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75"/>
                <a:ext cx="11" cy="2"/>
              </a:xfrm>
              <a:custGeom>
                <a:avLst/>
                <a:gdLst>
                  <a:gd name="T0" fmla="*/ 2 w 11"/>
                  <a:gd name="T1" fmla="*/ 0 h 6"/>
                  <a:gd name="T2" fmla="*/ 0 w 11"/>
                  <a:gd name="T3" fmla="*/ 6 h 6"/>
                  <a:gd name="T4" fmla="*/ 11 w 11"/>
                  <a:gd name="T5" fmla="*/ 6 h 6"/>
                  <a:gd name="T6" fmla="*/ 2 w 11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54" name="Freeform 1413">
                <a:extLst>
                  <a:ext uri="{FF2B5EF4-FFF2-40B4-BE49-F238E27FC236}">
                    <a16:creationId xmlns:a16="http://schemas.microsoft.com/office/drawing/2014/main" id="{FC484C14-77B6-AEBA-E86D-693E56393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75"/>
                <a:ext cx="11" cy="2"/>
              </a:xfrm>
              <a:custGeom>
                <a:avLst/>
                <a:gdLst>
                  <a:gd name="T0" fmla="*/ 2 w 11"/>
                  <a:gd name="T1" fmla="*/ 0 h 6"/>
                  <a:gd name="T2" fmla="*/ 0 w 11"/>
                  <a:gd name="T3" fmla="*/ 6 h 6"/>
                  <a:gd name="T4" fmla="*/ 11 w 11"/>
                  <a:gd name="T5" fmla="*/ 6 h 6"/>
                  <a:gd name="T6" fmla="*/ 2 w 11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55" name="Freeform 1414">
                <a:extLst>
                  <a:ext uri="{FF2B5EF4-FFF2-40B4-BE49-F238E27FC236}">
                    <a16:creationId xmlns:a16="http://schemas.microsoft.com/office/drawing/2014/main" id="{12BE4C47-B581-C555-A5EA-01218CA1B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575"/>
                <a:ext cx="9" cy="2"/>
              </a:xfrm>
              <a:custGeom>
                <a:avLst/>
                <a:gdLst>
                  <a:gd name="T0" fmla="*/ 7 w 9"/>
                  <a:gd name="T1" fmla="*/ 0 h 6"/>
                  <a:gd name="T2" fmla="*/ 0 w 9"/>
                  <a:gd name="T3" fmla="*/ 6 h 6"/>
                  <a:gd name="T4" fmla="*/ 9 w 9"/>
                  <a:gd name="T5" fmla="*/ 6 h 6"/>
                  <a:gd name="T6" fmla="*/ 7 w 9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0" y="6"/>
                    </a:lnTo>
                    <a:lnTo>
                      <a:pt x="9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56" name="Freeform 1415">
                <a:extLst>
                  <a:ext uri="{FF2B5EF4-FFF2-40B4-BE49-F238E27FC236}">
                    <a16:creationId xmlns:a16="http://schemas.microsoft.com/office/drawing/2014/main" id="{DD6696F6-5EDA-155A-C1E0-EF7A9682F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575"/>
                <a:ext cx="9" cy="2"/>
              </a:xfrm>
              <a:custGeom>
                <a:avLst/>
                <a:gdLst>
                  <a:gd name="T0" fmla="*/ 7 w 9"/>
                  <a:gd name="T1" fmla="*/ 0 h 6"/>
                  <a:gd name="T2" fmla="*/ 0 w 9"/>
                  <a:gd name="T3" fmla="*/ 6 h 6"/>
                  <a:gd name="T4" fmla="*/ 9 w 9"/>
                  <a:gd name="T5" fmla="*/ 6 h 6"/>
                  <a:gd name="T6" fmla="*/ 7 w 9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0" y="6"/>
                    </a:lnTo>
                    <a:lnTo>
                      <a:pt x="9" y="6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57" name="Freeform 1416">
                <a:extLst>
                  <a:ext uri="{FF2B5EF4-FFF2-40B4-BE49-F238E27FC236}">
                    <a16:creationId xmlns:a16="http://schemas.microsoft.com/office/drawing/2014/main" id="{A84D7868-BA58-B6FD-3AA7-A3ED60445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81"/>
                <a:ext cx="22" cy="5"/>
              </a:xfrm>
              <a:custGeom>
                <a:avLst/>
                <a:gdLst>
                  <a:gd name="T0" fmla="*/ 0 w 22"/>
                  <a:gd name="T1" fmla="*/ 0 h 5"/>
                  <a:gd name="T2" fmla="*/ 0 w 22"/>
                  <a:gd name="T3" fmla="*/ 5 h 5"/>
                  <a:gd name="T4" fmla="*/ 22 w 22"/>
                  <a:gd name="T5" fmla="*/ 5 h 5"/>
                  <a:gd name="T6" fmla="*/ 0 w 2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lnTo>
                      <a:pt x="0" y="5"/>
                    </a:lnTo>
                    <a:lnTo>
                      <a:pt x="2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58" name="Freeform 1417">
                <a:extLst>
                  <a:ext uri="{FF2B5EF4-FFF2-40B4-BE49-F238E27FC236}">
                    <a16:creationId xmlns:a16="http://schemas.microsoft.com/office/drawing/2014/main" id="{4FDC830E-3B7C-8F4C-180F-2A583F011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81"/>
                <a:ext cx="22" cy="5"/>
              </a:xfrm>
              <a:custGeom>
                <a:avLst/>
                <a:gdLst>
                  <a:gd name="T0" fmla="*/ 0 w 22"/>
                  <a:gd name="T1" fmla="*/ 0 h 5"/>
                  <a:gd name="T2" fmla="*/ 0 w 22"/>
                  <a:gd name="T3" fmla="*/ 5 h 5"/>
                  <a:gd name="T4" fmla="*/ 22 w 22"/>
                  <a:gd name="T5" fmla="*/ 5 h 5"/>
                  <a:gd name="T6" fmla="*/ 0 w 2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lnTo>
                      <a:pt x="0" y="5"/>
                    </a:lnTo>
                    <a:lnTo>
                      <a:pt x="22" y="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59" name="Freeform 1418">
                <a:extLst>
                  <a:ext uri="{FF2B5EF4-FFF2-40B4-BE49-F238E27FC236}">
                    <a16:creationId xmlns:a16="http://schemas.microsoft.com/office/drawing/2014/main" id="{0720D983-E2A8-18FB-4618-EB09089B2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81"/>
                <a:ext cx="22" cy="5"/>
              </a:xfrm>
              <a:custGeom>
                <a:avLst/>
                <a:gdLst>
                  <a:gd name="T0" fmla="*/ 0 w 22"/>
                  <a:gd name="T1" fmla="*/ 0 h 5"/>
                  <a:gd name="T2" fmla="*/ 20 w 22"/>
                  <a:gd name="T3" fmla="*/ 0 h 5"/>
                  <a:gd name="T4" fmla="*/ 22 w 22"/>
                  <a:gd name="T5" fmla="*/ 5 h 5"/>
                  <a:gd name="T6" fmla="*/ 0 w 2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lnTo>
                      <a:pt x="20" y="0"/>
                    </a:lnTo>
                    <a:lnTo>
                      <a:pt x="2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0" name="Freeform 1419">
                <a:extLst>
                  <a:ext uri="{FF2B5EF4-FFF2-40B4-BE49-F238E27FC236}">
                    <a16:creationId xmlns:a16="http://schemas.microsoft.com/office/drawing/2014/main" id="{89339B97-7E64-2B34-9D8B-3EFBC0F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81"/>
                <a:ext cx="22" cy="5"/>
              </a:xfrm>
              <a:custGeom>
                <a:avLst/>
                <a:gdLst>
                  <a:gd name="T0" fmla="*/ 0 w 22"/>
                  <a:gd name="T1" fmla="*/ 0 h 5"/>
                  <a:gd name="T2" fmla="*/ 20 w 22"/>
                  <a:gd name="T3" fmla="*/ 0 h 5"/>
                  <a:gd name="T4" fmla="*/ 22 w 22"/>
                  <a:gd name="T5" fmla="*/ 5 h 5"/>
                  <a:gd name="T6" fmla="*/ 0 w 22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lnTo>
                      <a:pt x="20" y="0"/>
                    </a:lnTo>
                    <a:lnTo>
                      <a:pt x="22" y="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1" name="Freeform 1420">
                <a:extLst>
                  <a:ext uri="{FF2B5EF4-FFF2-40B4-BE49-F238E27FC236}">
                    <a16:creationId xmlns:a16="http://schemas.microsoft.com/office/drawing/2014/main" id="{B5A7B677-B12A-BE20-67F0-6BC38F3F2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86"/>
                <a:ext cx="22" cy="7"/>
              </a:xfrm>
              <a:custGeom>
                <a:avLst/>
                <a:gdLst>
                  <a:gd name="T0" fmla="*/ 0 w 22"/>
                  <a:gd name="T1" fmla="*/ 0 h 9"/>
                  <a:gd name="T2" fmla="*/ 22 w 22"/>
                  <a:gd name="T3" fmla="*/ 0 h 9"/>
                  <a:gd name="T4" fmla="*/ 11 w 22"/>
                  <a:gd name="T5" fmla="*/ 9 h 9"/>
                  <a:gd name="T6" fmla="*/ 0 w 22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9">
                    <a:moveTo>
                      <a:pt x="0" y="0"/>
                    </a:moveTo>
                    <a:lnTo>
                      <a:pt x="22" y="0"/>
                    </a:lnTo>
                    <a:lnTo>
                      <a:pt x="11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2" name="Freeform 1421">
                <a:extLst>
                  <a:ext uri="{FF2B5EF4-FFF2-40B4-BE49-F238E27FC236}">
                    <a16:creationId xmlns:a16="http://schemas.microsoft.com/office/drawing/2014/main" id="{216C0C18-FD27-282C-0150-DBE091E20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86"/>
                <a:ext cx="22" cy="7"/>
              </a:xfrm>
              <a:custGeom>
                <a:avLst/>
                <a:gdLst>
                  <a:gd name="T0" fmla="*/ 0 w 22"/>
                  <a:gd name="T1" fmla="*/ 0 h 9"/>
                  <a:gd name="T2" fmla="*/ 22 w 22"/>
                  <a:gd name="T3" fmla="*/ 0 h 9"/>
                  <a:gd name="T4" fmla="*/ 11 w 22"/>
                  <a:gd name="T5" fmla="*/ 9 h 9"/>
                  <a:gd name="T6" fmla="*/ 0 w 22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9">
                    <a:moveTo>
                      <a:pt x="0" y="0"/>
                    </a:moveTo>
                    <a:lnTo>
                      <a:pt x="22" y="0"/>
                    </a:lnTo>
                    <a:lnTo>
                      <a:pt x="11" y="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3" name="Freeform 1422">
                <a:extLst>
                  <a:ext uri="{FF2B5EF4-FFF2-40B4-BE49-F238E27FC236}">
                    <a16:creationId xmlns:a16="http://schemas.microsoft.com/office/drawing/2014/main" id="{7C39675E-B101-846A-BACB-AAD55CDFB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575"/>
                <a:ext cx="22" cy="18"/>
              </a:xfrm>
              <a:custGeom>
                <a:avLst/>
                <a:gdLst>
                  <a:gd name="T0" fmla="*/ 2 w 22"/>
                  <a:gd name="T1" fmla="*/ 0 h 20"/>
                  <a:gd name="T2" fmla="*/ 0 w 22"/>
                  <a:gd name="T3" fmla="*/ 11 h 20"/>
                  <a:gd name="T4" fmla="*/ 11 w 22"/>
                  <a:gd name="T5" fmla="*/ 20 h 20"/>
                  <a:gd name="T6" fmla="*/ 22 w 22"/>
                  <a:gd name="T7" fmla="*/ 11 h 20"/>
                  <a:gd name="T8" fmla="*/ 18 w 22"/>
                  <a:gd name="T9" fmla="*/ 0 h 20"/>
                  <a:gd name="T10" fmla="*/ 11 w 22"/>
                  <a:gd name="T11" fmla="*/ 6 h 20"/>
                  <a:gd name="T12" fmla="*/ 2 w 22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0">
                    <a:moveTo>
                      <a:pt x="2" y="0"/>
                    </a:moveTo>
                    <a:lnTo>
                      <a:pt x="0" y="11"/>
                    </a:lnTo>
                    <a:lnTo>
                      <a:pt x="11" y="20"/>
                    </a:lnTo>
                    <a:lnTo>
                      <a:pt x="22" y="11"/>
                    </a:lnTo>
                    <a:lnTo>
                      <a:pt x="18" y="0"/>
                    </a:lnTo>
                    <a:lnTo>
                      <a:pt x="11" y="6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4" name="Line 1423">
                <a:extLst>
                  <a:ext uri="{FF2B5EF4-FFF2-40B4-BE49-F238E27FC236}">
                    <a16:creationId xmlns:a16="http://schemas.microsoft.com/office/drawing/2014/main" id="{11BCC86B-A62D-E877-5BB0-3B71A99802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9" y="2672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5" name="Line 1424">
                <a:extLst>
                  <a:ext uri="{FF2B5EF4-FFF2-40B4-BE49-F238E27FC236}">
                    <a16:creationId xmlns:a16="http://schemas.microsoft.com/office/drawing/2014/main" id="{09D15C5A-D5A2-B00D-4160-9F89DF821E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3" y="2725"/>
                <a:ext cx="39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6" name="Line 1425">
                <a:extLst>
                  <a:ext uri="{FF2B5EF4-FFF2-40B4-BE49-F238E27FC236}">
                    <a16:creationId xmlns:a16="http://schemas.microsoft.com/office/drawing/2014/main" id="{017FBEA6-F19D-0D98-14AC-1FCB58417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3" y="2705"/>
                <a:ext cx="15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7" name="Line 1426">
                <a:extLst>
                  <a:ext uri="{FF2B5EF4-FFF2-40B4-BE49-F238E27FC236}">
                    <a16:creationId xmlns:a16="http://schemas.microsoft.com/office/drawing/2014/main" id="{5C402D90-1B3F-F496-0DB6-778CB64E7E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7" y="2705"/>
                <a:ext cx="16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8" name="Line 1427">
                <a:extLst>
                  <a:ext uri="{FF2B5EF4-FFF2-40B4-BE49-F238E27FC236}">
                    <a16:creationId xmlns:a16="http://schemas.microsoft.com/office/drawing/2014/main" id="{027ABDAF-0A7D-29CA-B23F-E5608498B0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2" y="2692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69" name="Line 1428">
                <a:extLst>
                  <a:ext uri="{FF2B5EF4-FFF2-40B4-BE49-F238E27FC236}">
                    <a16:creationId xmlns:a16="http://schemas.microsoft.com/office/drawing/2014/main" id="{9C1AAFCF-8DB1-E8AC-F8AC-AFDB71A614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2" y="2685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0" name="Line 1429">
                <a:extLst>
                  <a:ext uri="{FF2B5EF4-FFF2-40B4-BE49-F238E27FC236}">
                    <a16:creationId xmlns:a16="http://schemas.microsoft.com/office/drawing/2014/main" id="{40A3B801-5774-780F-684C-0644B07822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6" y="2674"/>
                <a:ext cx="7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1" name="Line 1430">
                <a:extLst>
                  <a:ext uri="{FF2B5EF4-FFF2-40B4-BE49-F238E27FC236}">
                    <a16:creationId xmlns:a16="http://schemas.microsoft.com/office/drawing/2014/main" id="{872E8768-EA53-BD5A-ECF9-DB07B2F06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83" y="2672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2" name="Line 1431">
                <a:extLst>
                  <a:ext uri="{FF2B5EF4-FFF2-40B4-BE49-F238E27FC236}">
                    <a16:creationId xmlns:a16="http://schemas.microsoft.com/office/drawing/2014/main" id="{5507F617-1B04-6CFE-AAA4-8AD0A8880D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3" y="2685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3" name="Line 1432">
                <a:extLst>
                  <a:ext uri="{FF2B5EF4-FFF2-40B4-BE49-F238E27FC236}">
                    <a16:creationId xmlns:a16="http://schemas.microsoft.com/office/drawing/2014/main" id="{A1F3652D-9A4C-F8B5-C873-1CB757B01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3" y="2692"/>
                <a:ext cx="13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4" name="Line 1433">
                <a:extLst>
                  <a:ext uri="{FF2B5EF4-FFF2-40B4-BE49-F238E27FC236}">
                    <a16:creationId xmlns:a16="http://schemas.microsoft.com/office/drawing/2014/main" id="{2AB8BC7B-EBC1-D6E6-8D74-222EA1FDAC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6" y="2672"/>
                <a:ext cx="13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5" name="Line 1434">
                <a:extLst>
                  <a:ext uri="{FF2B5EF4-FFF2-40B4-BE49-F238E27FC236}">
                    <a16:creationId xmlns:a16="http://schemas.microsoft.com/office/drawing/2014/main" id="{37B502A4-37A4-D3AE-A94B-23638DC0C7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3" y="2674"/>
                <a:ext cx="8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6" name="Freeform 1435">
                <a:extLst>
                  <a:ext uri="{FF2B5EF4-FFF2-40B4-BE49-F238E27FC236}">
                    <a16:creationId xmlns:a16="http://schemas.microsoft.com/office/drawing/2014/main" id="{7B65C987-6379-4044-A8F3-F8CE88CA6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672"/>
                <a:ext cx="15" cy="11"/>
              </a:xfrm>
              <a:custGeom>
                <a:avLst/>
                <a:gdLst>
                  <a:gd name="T0" fmla="*/ 15 w 15"/>
                  <a:gd name="T1" fmla="*/ 2 h 11"/>
                  <a:gd name="T2" fmla="*/ 7 w 15"/>
                  <a:gd name="T3" fmla="*/ 11 h 11"/>
                  <a:gd name="T4" fmla="*/ 0 w 15"/>
                  <a:gd name="T5" fmla="*/ 2 h 11"/>
                  <a:gd name="T6" fmla="*/ 0 w 15"/>
                  <a:gd name="T7" fmla="*/ 0 h 11"/>
                  <a:gd name="T8" fmla="*/ 13 w 15"/>
                  <a:gd name="T9" fmla="*/ 0 h 11"/>
                  <a:gd name="T10" fmla="*/ 15 w 15"/>
                  <a:gd name="T11" fmla="*/ 2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15" y="2"/>
                    </a:moveTo>
                    <a:lnTo>
                      <a:pt x="7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5" y="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7" name="Freeform 1436">
                <a:extLst>
                  <a:ext uri="{FF2B5EF4-FFF2-40B4-BE49-F238E27FC236}">
                    <a16:creationId xmlns:a16="http://schemas.microsoft.com/office/drawing/2014/main" id="{29E6D43C-2B69-938D-9380-31855DA11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685"/>
                <a:ext cx="24" cy="18"/>
              </a:xfrm>
              <a:custGeom>
                <a:avLst/>
                <a:gdLst>
                  <a:gd name="T0" fmla="*/ 24 w 24"/>
                  <a:gd name="T1" fmla="*/ 7 h 18"/>
                  <a:gd name="T2" fmla="*/ 22 w 24"/>
                  <a:gd name="T3" fmla="*/ 0 h 18"/>
                  <a:gd name="T4" fmla="*/ 11 w 24"/>
                  <a:gd name="T5" fmla="*/ 11 h 18"/>
                  <a:gd name="T6" fmla="*/ 0 w 24"/>
                  <a:gd name="T7" fmla="*/ 0 h 18"/>
                  <a:gd name="T8" fmla="*/ 0 w 24"/>
                  <a:gd name="T9" fmla="*/ 7 h 18"/>
                  <a:gd name="T10" fmla="*/ 11 w 24"/>
                  <a:gd name="T11" fmla="*/ 18 h 18"/>
                  <a:gd name="T12" fmla="*/ 24 w 24"/>
                  <a:gd name="T13" fmla="*/ 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7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1" y="18"/>
                    </a:lnTo>
                    <a:lnTo>
                      <a:pt x="24" y="7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8" name="Freeform 1437">
                <a:extLst>
                  <a:ext uri="{FF2B5EF4-FFF2-40B4-BE49-F238E27FC236}">
                    <a16:creationId xmlns:a16="http://schemas.microsoft.com/office/drawing/2014/main" id="{4015D55C-4510-37FC-DAE8-BEF07B680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705"/>
                <a:ext cx="39" cy="20"/>
              </a:xfrm>
              <a:custGeom>
                <a:avLst/>
                <a:gdLst>
                  <a:gd name="T0" fmla="*/ 40 w 40"/>
                  <a:gd name="T1" fmla="*/ 20 h 20"/>
                  <a:gd name="T2" fmla="*/ 0 w 40"/>
                  <a:gd name="T3" fmla="*/ 20 h 20"/>
                  <a:gd name="T4" fmla="*/ 4 w 40"/>
                  <a:gd name="T5" fmla="*/ 0 h 20"/>
                  <a:gd name="T6" fmla="*/ 20 w 40"/>
                  <a:gd name="T7" fmla="*/ 16 h 20"/>
                  <a:gd name="T8" fmla="*/ 35 w 40"/>
                  <a:gd name="T9" fmla="*/ 0 h 20"/>
                  <a:gd name="T10" fmla="*/ 40 w 40"/>
                  <a:gd name="T11" fmla="*/ 2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lnTo>
                      <a:pt x="0" y="20"/>
                    </a:lnTo>
                    <a:lnTo>
                      <a:pt x="4" y="0"/>
                    </a:lnTo>
                    <a:lnTo>
                      <a:pt x="20" y="16"/>
                    </a:lnTo>
                    <a:lnTo>
                      <a:pt x="35" y="0"/>
                    </a:lnTo>
                    <a:lnTo>
                      <a:pt x="40" y="2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79" name="Freeform 1438">
                <a:extLst>
                  <a:ext uri="{FF2B5EF4-FFF2-40B4-BE49-F238E27FC236}">
                    <a16:creationId xmlns:a16="http://schemas.microsoft.com/office/drawing/2014/main" id="{0EDB1344-BDA5-C6BD-9A6E-1596D1AE4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2692"/>
                <a:ext cx="14" cy="11"/>
              </a:xfrm>
              <a:custGeom>
                <a:avLst/>
                <a:gdLst>
                  <a:gd name="T0" fmla="*/ 3 w 14"/>
                  <a:gd name="T1" fmla="*/ 0 h 11"/>
                  <a:gd name="T2" fmla="*/ 0 w 14"/>
                  <a:gd name="T3" fmla="*/ 11 h 11"/>
                  <a:gd name="T4" fmla="*/ 14 w 14"/>
                  <a:gd name="T5" fmla="*/ 11 h 11"/>
                  <a:gd name="T6" fmla="*/ 3 w 14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1">
                    <a:moveTo>
                      <a:pt x="3" y="0"/>
                    </a:moveTo>
                    <a:lnTo>
                      <a:pt x="0" y="11"/>
                    </a:lnTo>
                    <a:lnTo>
                      <a:pt x="14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0" name="Freeform 1439">
                <a:extLst>
                  <a:ext uri="{FF2B5EF4-FFF2-40B4-BE49-F238E27FC236}">
                    <a16:creationId xmlns:a16="http://schemas.microsoft.com/office/drawing/2014/main" id="{8953F426-E7E5-3D5A-0011-3E4C16B90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2692"/>
                <a:ext cx="14" cy="11"/>
              </a:xfrm>
              <a:custGeom>
                <a:avLst/>
                <a:gdLst>
                  <a:gd name="T0" fmla="*/ 3 w 14"/>
                  <a:gd name="T1" fmla="*/ 0 h 11"/>
                  <a:gd name="T2" fmla="*/ 0 w 14"/>
                  <a:gd name="T3" fmla="*/ 11 h 11"/>
                  <a:gd name="T4" fmla="*/ 14 w 14"/>
                  <a:gd name="T5" fmla="*/ 11 h 11"/>
                  <a:gd name="T6" fmla="*/ 3 w 14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1">
                    <a:moveTo>
                      <a:pt x="3" y="0"/>
                    </a:moveTo>
                    <a:lnTo>
                      <a:pt x="0" y="11"/>
                    </a:lnTo>
                    <a:lnTo>
                      <a:pt x="14" y="1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1" name="Freeform 1440">
                <a:extLst>
                  <a:ext uri="{FF2B5EF4-FFF2-40B4-BE49-F238E27FC236}">
                    <a16:creationId xmlns:a16="http://schemas.microsoft.com/office/drawing/2014/main" id="{619E122E-473F-4C54-D1BD-FBAFF2AD5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692"/>
                <a:ext cx="15" cy="11"/>
              </a:xfrm>
              <a:custGeom>
                <a:avLst/>
                <a:gdLst>
                  <a:gd name="T0" fmla="*/ 13 w 15"/>
                  <a:gd name="T1" fmla="*/ 0 h 11"/>
                  <a:gd name="T2" fmla="*/ 0 w 15"/>
                  <a:gd name="T3" fmla="*/ 11 h 11"/>
                  <a:gd name="T4" fmla="*/ 15 w 15"/>
                  <a:gd name="T5" fmla="*/ 11 h 11"/>
                  <a:gd name="T6" fmla="*/ 13 w 15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lnTo>
                      <a:pt x="0" y="11"/>
                    </a:lnTo>
                    <a:lnTo>
                      <a:pt x="15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2" name="Freeform 1441">
                <a:extLst>
                  <a:ext uri="{FF2B5EF4-FFF2-40B4-BE49-F238E27FC236}">
                    <a16:creationId xmlns:a16="http://schemas.microsoft.com/office/drawing/2014/main" id="{520C771D-6A26-FFA6-8289-19729CD91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692"/>
                <a:ext cx="15" cy="11"/>
              </a:xfrm>
              <a:custGeom>
                <a:avLst/>
                <a:gdLst>
                  <a:gd name="T0" fmla="*/ 13 w 15"/>
                  <a:gd name="T1" fmla="*/ 0 h 11"/>
                  <a:gd name="T2" fmla="*/ 0 w 15"/>
                  <a:gd name="T3" fmla="*/ 11 h 11"/>
                  <a:gd name="T4" fmla="*/ 15 w 15"/>
                  <a:gd name="T5" fmla="*/ 11 h 11"/>
                  <a:gd name="T6" fmla="*/ 13 w 15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lnTo>
                      <a:pt x="0" y="11"/>
                    </a:lnTo>
                    <a:lnTo>
                      <a:pt x="15" y="11"/>
                    </a:lnTo>
                    <a:lnTo>
                      <a:pt x="1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3" name="Freeform 1442">
                <a:extLst>
                  <a:ext uri="{FF2B5EF4-FFF2-40B4-BE49-F238E27FC236}">
                    <a16:creationId xmlns:a16="http://schemas.microsoft.com/office/drawing/2014/main" id="{B23E8F0B-CCFC-9696-F645-A76D6C85F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705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6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6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4" name="Freeform 1443">
                <a:extLst>
                  <a:ext uri="{FF2B5EF4-FFF2-40B4-BE49-F238E27FC236}">
                    <a16:creationId xmlns:a16="http://schemas.microsoft.com/office/drawing/2014/main" id="{251FF6BD-DF1D-CEF2-1BC4-BC7C0FEEA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705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6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6" y="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5" name="Freeform 1444">
                <a:extLst>
                  <a:ext uri="{FF2B5EF4-FFF2-40B4-BE49-F238E27FC236}">
                    <a16:creationId xmlns:a16="http://schemas.microsoft.com/office/drawing/2014/main" id="{B1D8FB36-4FEB-3F17-7BA2-84C6F0567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703"/>
                <a:ext cx="31" cy="2"/>
              </a:xfrm>
              <a:custGeom>
                <a:avLst/>
                <a:gdLst>
                  <a:gd name="T0" fmla="*/ 2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2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2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6" name="Freeform 1445">
                <a:extLst>
                  <a:ext uri="{FF2B5EF4-FFF2-40B4-BE49-F238E27FC236}">
                    <a16:creationId xmlns:a16="http://schemas.microsoft.com/office/drawing/2014/main" id="{FC2ADB77-B606-4969-E144-9F870870E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703"/>
                <a:ext cx="31" cy="2"/>
              </a:xfrm>
              <a:custGeom>
                <a:avLst/>
                <a:gdLst>
                  <a:gd name="T0" fmla="*/ 2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2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2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7" name="Freeform 1446">
                <a:extLst>
                  <a:ext uri="{FF2B5EF4-FFF2-40B4-BE49-F238E27FC236}">
                    <a16:creationId xmlns:a16="http://schemas.microsoft.com/office/drawing/2014/main" id="{F4BA7FAB-D421-D8FA-C0E1-8CC6868FE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2703"/>
                <a:ext cx="29" cy="2"/>
              </a:xfrm>
              <a:custGeom>
                <a:avLst/>
                <a:gdLst>
                  <a:gd name="T0" fmla="*/ 0 w 29"/>
                  <a:gd name="T1" fmla="*/ 0 h 2"/>
                  <a:gd name="T2" fmla="*/ 29 w 29"/>
                  <a:gd name="T3" fmla="*/ 0 h 2"/>
                  <a:gd name="T4" fmla="*/ 29 w 29"/>
                  <a:gd name="T5" fmla="*/ 2 h 2"/>
                  <a:gd name="T6" fmla="*/ 0 w 2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9" h="2">
                    <a:moveTo>
                      <a:pt x="0" y="0"/>
                    </a:moveTo>
                    <a:lnTo>
                      <a:pt x="29" y="0"/>
                    </a:lnTo>
                    <a:lnTo>
                      <a:pt x="2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8" name="Freeform 1447">
                <a:extLst>
                  <a:ext uri="{FF2B5EF4-FFF2-40B4-BE49-F238E27FC236}">
                    <a16:creationId xmlns:a16="http://schemas.microsoft.com/office/drawing/2014/main" id="{83E5DA8B-F768-9D1E-E3B2-D14C40BE6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2703"/>
                <a:ext cx="29" cy="2"/>
              </a:xfrm>
              <a:custGeom>
                <a:avLst/>
                <a:gdLst>
                  <a:gd name="T0" fmla="*/ 0 w 29"/>
                  <a:gd name="T1" fmla="*/ 0 h 2"/>
                  <a:gd name="T2" fmla="*/ 29 w 29"/>
                  <a:gd name="T3" fmla="*/ 0 h 2"/>
                  <a:gd name="T4" fmla="*/ 29 w 29"/>
                  <a:gd name="T5" fmla="*/ 2 h 2"/>
                  <a:gd name="T6" fmla="*/ 0 w 2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9" h="2">
                    <a:moveTo>
                      <a:pt x="0" y="0"/>
                    </a:moveTo>
                    <a:lnTo>
                      <a:pt x="29" y="0"/>
                    </a:lnTo>
                    <a:lnTo>
                      <a:pt x="29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89" name="Freeform 1448">
                <a:extLst>
                  <a:ext uri="{FF2B5EF4-FFF2-40B4-BE49-F238E27FC236}">
                    <a16:creationId xmlns:a16="http://schemas.microsoft.com/office/drawing/2014/main" id="{5AFFC8EB-B969-E9BC-29DD-FB14A81A9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692"/>
                <a:ext cx="31" cy="29"/>
              </a:xfrm>
              <a:custGeom>
                <a:avLst/>
                <a:gdLst>
                  <a:gd name="T0" fmla="*/ 0 w 31"/>
                  <a:gd name="T1" fmla="*/ 13 h 29"/>
                  <a:gd name="T2" fmla="*/ 5 w 31"/>
                  <a:gd name="T3" fmla="*/ 0 h 29"/>
                  <a:gd name="T4" fmla="*/ 16 w 31"/>
                  <a:gd name="T5" fmla="*/ 11 h 29"/>
                  <a:gd name="T6" fmla="*/ 29 w 31"/>
                  <a:gd name="T7" fmla="*/ 0 h 29"/>
                  <a:gd name="T8" fmla="*/ 31 w 31"/>
                  <a:gd name="T9" fmla="*/ 13 h 29"/>
                  <a:gd name="T10" fmla="*/ 16 w 31"/>
                  <a:gd name="T11" fmla="*/ 29 h 29"/>
                  <a:gd name="T12" fmla="*/ 0 w 31"/>
                  <a:gd name="T13" fmla="*/ 13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29">
                    <a:moveTo>
                      <a:pt x="0" y="13"/>
                    </a:moveTo>
                    <a:lnTo>
                      <a:pt x="5" y="0"/>
                    </a:lnTo>
                    <a:lnTo>
                      <a:pt x="16" y="11"/>
                    </a:lnTo>
                    <a:lnTo>
                      <a:pt x="29" y="0"/>
                    </a:lnTo>
                    <a:lnTo>
                      <a:pt x="31" y="13"/>
                    </a:lnTo>
                    <a:lnTo>
                      <a:pt x="16" y="29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0" name="Freeform 1449">
                <a:extLst>
                  <a:ext uri="{FF2B5EF4-FFF2-40B4-BE49-F238E27FC236}">
                    <a16:creationId xmlns:a16="http://schemas.microsoft.com/office/drawing/2014/main" id="{11F10711-A8DB-277F-49B1-7193B3760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674"/>
                <a:ext cx="9" cy="4"/>
              </a:xfrm>
              <a:custGeom>
                <a:avLst/>
                <a:gdLst>
                  <a:gd name="T0" fmla="*/ 2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2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2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1" name="Freeform 1450">
                <a:extLst>
                  <a:ext uri="{FF2B5EF4-FFF2-40B4-BE49-F238E27FC236}">
                    <a16:creationId xmlns:a16="http://schemas.microsoft.com/office/drawing/2014/main" id="{6DBDB90E-B6A1-A4C7-92EA-42541E506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674"/>
                <a:ext cx="9" cy="4"/>
              </a:xfrm>
              <a:custGeom>
                <a:avLst/>
                <a:gdLst>
                  <a:gd name="T0" fmla="*/ 2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2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2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2" name="Freeform 1451">
                <a:extLst>
                  <a:ext uri="{FF2B5EF4-FFF2-40B4-BE49-F238E27FC236}">
                    <a16:creationId xmlns:a16="http://schemas.microsoft.com/office/drawing/2014/main" id="{B511D8B8-ACE7-4DF0-03A7-B75A9778F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674"/>
                <a:ext cx="11" cy="4"/>
              </a:xfrm>
              <a:custGeom>
                <a:avLst/>
                <a:gdLst>
                  <a:gd name="T0" fmla="*/ 8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8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8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3" name="Freeform 1452">
                <a:extLst>
                  <a:ext uri="{FF2B5EF4-FFF2-40B4-BE49-F238E27FC236}">
                    <a16:creationId xmlns:a16="http://schemas.microsoft.com/office/drawing/2014/main" id="{BF3B6AD5-EF38-60F2-9081-44E0230B3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674"/>
                <a:ext cx="11" cy="4"/>
              </a:xfrm>
              <a:custGeom>
                <a:avLst/>
                <a:gdLst>
                  <a:gd name="T0" fmla="*/ 8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8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8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4" name="Freeform 1453">
                <a:extLst>
                  <a:ext uri="{FF2B5EF4-FFF2-40B4-BE49-F238E27FC236}">
                    <a16:creationId xmlns:a16="http://schemas.microsoft.com/office/drawing/2014/main" id="{019EF989-61BC-5E54-E0A4-001DAC008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685"/>
                <a:ext cx="22" cy="11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5" name="Freeform 1454">
                <a:extLst>
                  <a:ext uri="{FF2B5EF4-FFF2-40B4-BE49-F238E27FC236}">
                    <a16:creationId xmlns:a16="http://schemas.microsoft.com/office/drawing/2014/main" id="{E7D4E952-2004-ACCE-083D-8782A6309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685"/>
                <a:ext cx="22" cy="11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6" name="Freeform 1455">
                <a:extLst>
                  <a:ext uri="{FF2B5EF4-FFF2-40B4-BE49-F238E27FC236}">
                    <a16:creationId xmlns:a16="http://schemas.microsoft.com/office/drawing/2014/main" id="{21A26CFA-F3D9-AD9D-1D55-5CF657D05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683"/>
                <a:ext cx="22" cy="2"/>
              </a:xfrm>
              <a:custGeom>
                <a:avLst/>
                <a:gdLst>
                  <a:gd name="T0" fmla="*/ 2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2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2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7" name="Freeform 1456">
                <a:extLst>
                  <a:ext uri="{FF2B5EF4-FFF2-40B4-BE49-F238E27FC236}">
                    <a16:creationId xmlns:a16="http://schemas.microsoft.com/office/drawing/2014/main" id="{6F7D0497-9BE2-68C7-EF08-6D8D85305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683"/>
                <a:ext cx="22" cy="2"/>
              </a:xfrm>
              <a:custGeom>
                <a:avLst/>
                <a:gdLst>
                  <a:gd name="T0" fmla="*/ 2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2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2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8" name="Freeform 1457">
                <a:extLst>
                  <a:ext uri="{FF2B5EF4-FFF2-40B4-BE49-F238E27FC236}">
                    <a16:creationId xmlns:a16="http://schemas.microsoft.com/office/drawing/2014/main" id="{96EFD933-EA78-C1B0-D066-CF78FE3B0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683"/>
                <a:ext cx="20" cy="2"/>
              </a:xfrm>
              <a:custGeom>
                <a:avLst/>
                <a:gdLst>
                  <a:gd name="T0" fmla="*/ 0 w 20"/>
                  <a:gd name="T1" fmla="*/ 0 h 2"/>
                  <a:gd name="T2" fmla="*/ 20 w 20"/>
                  <a:gd name="T3" fmla="*/ 0 h 2"/>
                  <a:gd name="T4" fmla="*/ 20 w 20"/>
                  <a:gd name="T5" fmla="*/ 2 h 2"/>
                  <a:gd name="T6" fmla="*/ 0 w 20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lnTo>
                      <a:pt x="20" y="0"/>
                    </a:lnTo>
                    <a:lnTo>
                      <a:pt x="2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299" name="Freeform 1458">
                <a:extLst>
                  <a:ext uri="{FF2B5EF4-FFF2-40B4-BE49-F238E27FC236}">
                    <a16:creationId xmlns:a16="http://schemas.microsoft.com/office/drawing/2014/main" id="{09579007-5FC8-582C-B69F-B985AD44D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683"/>
                <a:ext cx="20" cy="2"/>
              </a:xfrm>
              <a:custGeom>
                <a:avLst/>
                <a:gdLst>
                  <a:gd name="T0" fmla="*/ 0 w 20"/>
                  <a:gd name="T1" fmla="*/ 0 h 2"/>
                  <a:gd name="T2" fmla="*/ 20 w 20"/>
                  <a:gd name="T3" fmla="*/ 0 h 2"/>
                  <a:gd name="T4" fmla="*/ 20 w 20"/>
                  <a:gd name="T5" fmla="*/ 2 h 2"/>
                  <a:gd name="T6" fmla="*/ 0 w 20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lnTo>
                      <a:pt x="20" y="0"/>
                    </a:lnTo>
                    <a:lnTo>
                      <a:pt x="20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0" name="Freeform 1459">
                <a:extLst>
                  <a:ext uri="{FF2B5EF4-FFF2-40B4-BE49-F238E27FC236}">
                    <a16:creationId xmlns:a16="http://schemas.microsoft.com/office/drawing/2014/main" id="{4ACAF750-EE71-7253-90D8-6D438E98B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2674"/>
                <a:ext cx="22" cy="21"/>
              </a:xfrm>
              <a:custGeom>
                <a:avLst/>
                <a:gdLst>
                  <a:gd name="T0" fmla="*/ 4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9 w 22"/>
                  <a:gd name="T9" fmla="*/ 0 h 22"/>
                  <a:gd name="T10" fmla="*/ 11 w 22"/>
                  <a:gd name="T11" fmla="*/ 9 h 22"/>
                  <a:gd name="T12" fmla="*/ 4 w 22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4" y="0"/>
                    </a:moveTo>
                    <a:lnTo>
                      <a:pt x="0" y="11"/>
                    </a:lnTo>
                    <a:lnTo>
                      <a:pt x="11" y="22"/>
                    </a:lnTo>
                    <a:lnTo>
                      <a:pt x="22" y="11"/>
                    </a:lnTo>
                    <a:lnTo>
                      <a:pt x="19" y="0"/>
                    </a:lnTo>
                    <a:lnTo>
                      <a:pt x="11" y="9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1" name="Line 1460">
                <a:extLst>
                  <a:ext uri="{FF2B5EF4-FFF2-40B4-BE49-F238E27FC236}">
                    <a16:creationId xmlns:a16="http://schemas.microsoft.com/office/drawing/2014/main" id="{52A6D766-C056-B3C8-0685-6D327A24F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7" y="2754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2" name="Line 1461">
                <a:extLst>
                  <a:ext uri="{FF2B5EF4-FFF2-40B4-BE49-F238E27FC236}">
                    <a16:creationId xmlns:a16="http://schemas.microsoft.com/office/drawing/2014/main" id="{0C5F926F-740A-AF85-F963-39D9B95A5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0" y="2807"/>
                <a:ext cx="40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3" name="Line 1462">
                <a:extLst>
                  <a:ext uri="{FF2B5EF4-FFF2-40B4-BE49-F238E27FC236}">
                    <a16:creationId xmlns:a16="http://schemas.microsoft.com/office/drawing/2014/main" id="{2A2E4AEB-74D5-F548-889E-1A382F5BF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0" y="2787"/>
                <a:ext cx="16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4" name="Line 1463">
                <a:extLst>
                  <a:ext uri="{FF2B5EF4-FFF2-40B4-BE49-F238E27FC236}">
                    <a16:creationId xmlns:a16="http://schemas.microsoft.com/office/drawing/2014/main" id="{C91C4793-F980-052B-A399-5DF1479737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5" y="2787"/>
                <a:ext cx="15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5" name="Line 1464">
                <a:extLst>
                  <a:ext uri="{FF2B5EF4-FFF2-40B4-BE49-F238E27FC236}">
                    <a16:creationId xmlns:a16="http://schemas.microsoft.com/office/drawing/2014/main" id="{D66C0A1E-0301-64E5-3B19-49667C436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9" y="2774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6" name="Line 1465">
                <a:extLst>
                  <a:ext uri="{FF2B5EF4-FFF2-40B4-BE49-F238E27FC236}">
                    <a16:creationId xmlns:a16="http://schemas.microsoft.com/office/drawing/2014/main" id="{16B1EC2E-BBE1-A185-E499-ACB0F46D2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9" y="2763"/>
                <a:ext cx="11" cy="1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7" name="Line 1466">
                <a:extLst>
                  <a:ext uri="{FF2B5EF4-FFF2-40B4-BE49-F238E27FC236}">
                    <a16:creationId xmlns:a16="http://schemas.microsoft.com/office/drawing/2014/main" id="{1AF19E9C-927D-8C6F-27BC-E3E860FFAC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40" y="2754"/>
                <a:ext cx="14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8" name="Line 1467">
                <a:extLst>
                  <a:ext uri="{FF2B5EF4-FFF2-40B4-BE49-F238E27FC236}">
                    <a16:creationId xmlns:a16="http://schemas.microsoft.com/office/drawing/2014/main" id="{78E1375A-9986-A774-3232-0674ABD4BF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0" y="2763"/>
                <a:ext cx="11" cy="1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09" name="Line 1468">
                <a:extLst>
                  <a:ext uri="{FF2B5EF4-FFF2-40B4-BE49-F238E27FC236}">
                    <a16:creationId xmlns:a16="http://schemas.microsoft.com/office/drawing/2014/main" id="{E9F16247-F9F3-E95A-2DD0-E6EB3845C7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0" y="2774"/>
                <a:ext cx="13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0" name="Line 1469">
                <a:extLst>
                  <a:ext uri="{FF2B5EF4-FFF2-40B4-BE49-F238E27FC236}">
                    <a16:creationId xmlns:a16="http://schemas.microsoft.com/office/drawing/2014/main" id="{AFFA2B1A-B38B-8062-DE5A-C08ABE43A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4" y="2754"/>
                <a:ext cx="13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1" name="Line 1470">
                <a:extLst>
                  <a:ext uri="{FF2B5EF4-FFF2-40B4-BE49-F238E27FC236}">
                    <a16:creationId xmlns:a16="http://schemas.microsoft.com/office/drawing/2014/main" id="{1E83882C-EC6D-DC32-2335-E77DAABB3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60" y="2756"/>
                <a:ext cx="9" cy="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2" name="Freeform 1471">
                <a:extLst>
                  <a:ext uri="{FF2B5EF4-FFF2-40B4-BE49-F238E27FC236}">
                    <a16:creationId xmlns:a16="http://schemas.microsoft.com/office/drawing/2014/main" id="{1068F6BB-EA65-A818-778A-704C4854C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2754"/>
                <a:ext cx="15" cy="11"/>
              </a:xfrm>
              <a:custGeom>
                <a:avLst/>
                <a:gdLst>
                  <a:gd name="T0" fmla="*/ 15 w 15"/>
                  <a:gd name="T1" fmla="*/ 2 h 11"/>
                  <a:gd name="T2" fmla="*/ 6 w 15"/>
                  <a:gd name="T3" fmla="*/ 11 h 11"/>
                  <a:gd name="T4" fmla="*/ 0 w 15"/>
                  <a:gd name="T5" fmla="*/ 2 h 11"/>
                  <a:gd name="T6" fmla="*/ 0 w 15"/>
                  <a:gd name="T7" fmla="*/ 0 h 11"/>
                  <a:gd name="T8" fmla="*/ 13 w 15"/>
                  <a:gd name="T9" fmla="*/ 0 h 11"/>
                  <a:gd name="T10" fmla="*/ 15 w 15"/>
                  <a:gd name="T11" fmla="*/ 2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15" y="2"/>
                    </a:moveTo>
                    <a:lnTo>
                      <a:pt x="6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5" y="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3" name="Freeform 1472">
                <a:extLst>
                  <a:ext uri="{FF2B5EF4-FFF2-40B4-BE49-F238E27FC236}">
                    <a16:creationId xmlns:a16="http://schemas.microsoft.com/office/drawing/2014/main" id="{92BD265F-0CA6-678F-6F86-65334D54D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2763"/>
                <a:ext cx="24" cy="16"/>
              </a:xfrm>
              <a:custGeom>
                <a:avLst/>
                <a:gdLst>
                  <a:gd name="T0" fmla="*/ 24 w 24"/>
                  <a:gd name="T1" fmla="*/ 7 h 18"/>
                  <a:gd name="T2" fmla="*/ 22 w 24"/>
                  <a:gd name="T3" fmla="*/ 0 h 18"/>
                  <a:gd name="T4" fmla="*/ 11 w 24"/>
                  <a:gd name="T5" fmla="*/ 11 h 18"/>
                  <a:gd name="T6" fmla="*/ 0 w 24"/>
                  <a:gd name="T7" fmla="*/ 0 h 18"/>
                  <a:gd name="T8" fmla="*/ 0 w 24"/>
                  <a:gd name="T9" fmla="*/ 7 h 18"/>
                  <a:gd name="T10" fmla="*/ 11 w 24"/>
                  <a:gd name="T11" fmla="*/ 18 h 18"/>
                  <a:gd name="T12" fmla="*/ 24 w 24"/>
                  <a:gd name="T13" fmla="*/ 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7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1" y="18"/>
                    </a:lnTo>
                    <a:lnTo>
                      <a:pt x="24" y="7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4" name="Freeform 1473">
                <a:extLst>
                  <a:ext uri="{FF2B5EF4-FFF2-40B4-BE49-F238E27FC236}">
                    <a16:creationId xmlns:a16="http://schemas.microsoft.com/office/drawing/2014/main" id="{009C2F00-61D1-DFCA-8417-F3BF3DC8B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" y="2787"/>
                <a:ext cx="40" cy="20"/>
              </a:xfrm>
              <a:custGeom>
                <a:avLst/>
                <a:gdLst>
                  <a:gd name="T0" fmla="*/ 40 w 40"/>
                  <a:gd name="T1" fmla="*/ 20 h 20"/>
                  <a:gd name="T2" fmla="*/ 0 w 40"/>
                  <a:gd name="T3" fmla="*/ 20 h 20"/>
                  <a:gd name="T4" fmla="*/ 5 w 40"/>
                  <a:gd name="T5" fmla="*/ 0 h 20"/>
                  <a:gd name="T6" fmla="*/ 20 w 40"/>
                  <a:gd name="T7" fmla="*/ 16 h 20"/>
                  <a:gd name="T8" fmla="*/ 36 w 40"/>
                  <a:gd name="T9" fmla="*/ 0 h 20"/>
                  <a:gd name="T10" fmla="*/ 40 w 40"/>
                  <a:gd name="T11" fmla="*/ 2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lnTo>
                      <a:pt x="0" y="20"/>
                    </a:lnTo>
                    <a:lnTo>
                      <a:pt x="5" y="0"/>
                    </a:lnTo>
                    <a:lnTo>
                      <a:pt x="20" y="16"/>
                    </a:lnTo>
                    <a:lnTo>
                      <a:pt x="36" y="0"/>
                    </a:lnTo>
                    <a:lnTo>
                      <a:pt x="40" y="2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5" name="Freeform 1474">
                <a:extLst>
                  <a:ext uri="{FF2B5EF4-FFF2-40B4-BE49-F238E27FC236}">
                    <a16:creationId xmlns:a16="http://schemas.microsoft.com/office/drawing/2014/main" id="{09868F4C-6213-D4D2-CCC8-217A52AD1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74"/>
                <a:ext cx="15" cy="11"/>
              </a:xfrm>
              <a:custGeom>
                <a:avLst/>
                <a:gdLst>
                  <a:gd name="T0" fmla="*/ 4 w 15"/>
                  <a:gd name="T1" fmla="*/ 0 h 11"/>
                  <a:gd name="T2" fmla="*/ 0 w 15"/>
                  <a:gd name="T3" fmla="*/ 11 h 11"/>
                  <a:gd name="T4" fmla="*/ 15 w 15"/>
                  <a:gd name="T5" fmla="*/ 11 h 11"/>
                  <a:gd name="T6" fmla="*/ 4 w 15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4" y="0"/>
                    </a:moveTo>
                    <a:lnTo>
                      <a:pt x="0" y="11"/>
                    </a:lnTo>
                    <a:lnTo>
                      <a:pt x="15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6" name="Freeform 1475">
                <a:extLst>
                  <a:ext uri="{FF2B5EF4-FFF2-40B4-BE49-F238E27FC236}">
                    <a16:creationId xmlns:a16="http://schemas.microsoft.com/office/drawing/2014/main" id="{2DE87E54-79EA-6E83-2394-3038281B6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74"/>
                <a:ext cx="15" cy="11"/>
              </a:xfrm>
              <a:custGeom>
                <a:avLst/>
                <a:gdLst>
                  <a:gd name="T0" fmla="*/ 4 w 15"/>
                  <a:gd name="T1" fmla="*/ 0 h 11"/>
                  <a:gd name="T2" fmla="*/ 0 w 15"/>
                  <a:gd name="T3" fmla="*/ 11 h 11"/>
                  <a:gd name="T4" fmla="*/ 15 w 15"/>
                  <a:gd name="T5" fmla="*/ 11 h 11"/>
                  <a:gd name="T6" fmla="*/ 4 w 15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4" y="0"/>
                    </a:moveTo>
                    <a:lnTo>
                      <a:pt x="0" y="11"/>
                    </a:lnTo>
                    <a:lnTo>
                      <a:pt x="15" y="11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7" name="Freeform 1476">
                <a:extLst>
                  <a:ext uri="{FF2B5EF4-FFF2-40B4-BE49-F238E27FC236}">
                    <a16:creationId xmlns:a16="http://schemas.microsoft.com/office/drawing/2014/main" id="{117822C7-CDDF-F9B2-E01A-4306273A8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774"/>
                <a:ext cx="16" cy="11"/>
              </a:xfrm>
              <a:custGeom>
                <a:avLst/>
                <a:gdLst>
                  <a:gd name="T0" fmla="*/ 1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1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1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8" name="Freeform 1477">
                <a:extLst>
                  <a:ext uri="{FF2B5EF4-FFF2-40B4-BE49-F238E27FC236}">
                    <a16:creationId xmlns:a16="http://schemas.microsoft.com/office/drawing/2014/main" id="{AD7D293F-D419-D707-9D75-4C4B8DD9F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774"/>
                <a:ext cx="16" cy="11"/>
              </a:xfrm>
              <a:custGeom>
                <a:avLst/>
                <a:gdLst>
                  <a:gd name="T0" fmla="*/ 13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13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13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1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19" name="Freeform 1478">
                <a:extLst>
                  <a:ext uri="{FF2B5EF4-FFF2-40B4-BE49-F238E27FC236}">
                    <a16:creationId xmlns:a16="http://schemas.microsoft.com/office/drawing/2014/main" id="{99D40CC4-C640-8103-FEF0-E54A7B7773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87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5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5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0" name="Freeform 1479">
                <a:extLst>
                  <a:ext uri="{FF2B5EF4-FFF2-40B4-BE49-F238E27FC236}">
                    <a16:creationId xmlns:a16="http://schemas.microsoft.com/office/drawing/2014/main" id="{B28AFFA7-6E3A-ED15-B84F-85D1216D0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87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5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5" y="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1" name="Freeform 1480">
                <a:extLst>
                  <a:ext uri="{FF2B5EF4-FFF2-40B4-BE49-F238E27FC236}">
                    <a16:creationId xmlns:a16="http://schemas.microsoft.com/office/drawing/2014/main" id="{067579A8-7B10-F0B7-857F-BB2C13C4E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85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2" name="Freeform 1481">
                <a:extLst>
                  <a:ext uri="{FF2B5EF4-FFF2-40B4-BE49-F238E27FC236}">
                    <a16:creationId xmlns:a16="http://schemas.microsoft.com/office/drawing/2014/main" id="{FF07A45A-4056-DB22-C9CA-B58EA14D2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85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3" name="Freeform 1482">
                <a:extLst>
                  <a:ext uri="{FF2B5EF4-FFF2-40B4-BE49-F238E27FC236}">
                    <a16:creationId xmlns:a16="http://schemas.microsoft.com/office/drawing/2014/main" id="{F162791A-B029-7A12-7324-60F62168D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85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31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31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4" name="Freeform 1483">
                <a:extLst>
                  <a:ext uri="{FF2B5EF4-FFF2-40B4-BE49-F238E27FC236}">
                    <a16:creationId xmlns:a16="http://schemas.microsoft.com/office/drawing/2014/main" id="{DC00CFE3-D266-46D0-8907-78B8D421C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85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31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31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5" name="Freeform 1484">
                <a:extLst>
                  <a:ext uri="{FF2B5EF4-FFF2-40B4-BE49-F238E27FC236}">
                    <a16:creationId xmlns:a16="http://schemas.microsoft.com/office/drawing/2014/main" id="{44DE8FC7-085F-2E72-3EFF-45B00798B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774"/>
                <a:ext cx="31" cy="29"/>
              </a:xfrm>
              <a:custGeom>
                <a:avLst/>
                <a:gdLst>
                  <a:gd name="T0" fmla="*/ 0 w 31"/>
                  <a:gd name="T1" fmla="*/ 13 h 29"/>
                  <a:gd name="T2" fmla="*/ 4 w 31"/>
                  <a:gd name="T3" fmla="*/ 0 h 29"/>
                  <a:gd name="T4" fmla="*/ 15 w 31"/>
                  <a:gd name="T5" fmla="*/ 11 h 29"/>
                  <a:gd name="T6" fmla="*/ 28 w 31"/>
                  <a:gd name="T7" fmla="*/ 0 h 29"/>
                  <a:gd name="T8" fmla="*/ 31 w 31"/>
                  <a:gd name="T9" fmla="*/ 13 h 29"/>
                  <a:gd name="T10" fmla="*/ 15 w 31"/>
                  <a:gd name="T11" fmla="*/ 29 h 29"/>
                  <a:gd name="T12" fmla="*/ 0 w 31"/>
                  <a:gd name="T13" fmla="*/ 13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29">
                    <a:moveTo>
                      <a:pt x="0" y="13"/>
                    </a:moveTo>
                    <a:lnTo>
                      <a:pt x="4" y="0"/>
                    </a:lnTo>
                    <a:lnTo>
                      <a:pt x="15" y="11"/>
                    </a:lnTo>
                    <a:lnTo>
                      <a:pt x="28" y="0"/>
                    </a:lnTo>
                    <a:lnTo>
                      <a:pt x="31" y="13"/>
                    </a:lnTo>
                    <a:lnTo>
                      <a:pt x="15" y="29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6" name="Freeform 1485">
                <a:extLst>
                  <a:ext uri="{FF2B5EF4-FFF2-40B4-BE49-F238E27FC236}">
                    <a16:creationId xmlns:a16="http://schemas.microsoft.com/office/drawing/2014/main" id="{1551534D-ACE7-CB10-41FD-CD896C3F5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756"/>
                <a:ext cx="9" cy="7"/>
              </a:xfrm>
              <a:custGeom>
                <a:avLst/>
                <a:gdLst>
                  <a:gd name="T0" fmla="*/ 3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3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7" name="Freeform 1486">
                <a:extLst>
                  <a:ext uri="{FF2B5EF4-FFF2-40B4-BE49-F238E27FC236}">
                    <a16:creationId xmlns:a16="http://schemas.microsoft.com/office/drawing/2014/main" id="{C775865E-437C-53D5-9935-D60373283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756"/>
                <a:ext cx="9" cy="7"/>
              </a:xfrm>
              <a:custGeom>
                <a:avLst/>
                <a:gdLst>
                  <a:gd name="T0" fmla="*/ 3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3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8" name="Freeform 1487">
                <a:extLst>
                  <a:ext uri="{FF2B5EF4-FFF2-40B4-BE49-F238E27FC236}">
                    <a16:creationId xmlns:a16="http://schemas.microsoft.com/office/drawing/2014/main" id="{8DCBDEBD-6436-2AF7-AAC3-52749C045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756"/>
                <a:ext cx="11" cy="7"/>
              </a:xfrm>
              <a:custGeom>
                <a:avLst/>
                <a:gdLst>
                  <a:gd name="T0" fmla="*/ 9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9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9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29" name="Freeform 1488">
                <a:extLst>
                  <a:ext uri="{FF2B5EF4-FFF2-40B4-BE49-F238E27FC236}">
                    <a16:creationId xmlns:a16="http://schemas.microsoft.com/office/drawing/2014/main" id="{C94F97E1-679E-1858-F1E8-AE4647EEB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756"/>
                <a:ext cx="11" cy="7"/>
              </a:xfrm>
              <a:custGeom>
                <a:avLst/>
                <a:gdLst>
                  <a:gd name="T0" fmla="*/ 9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9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9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9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0" name="Freeform 1489">
                <a:extLst>
                  <a:ext uri="{FF2B5EF4-FFF2-40B4-BE49-F238E27FC236}">
                    <a16:creationId xmlns:a16="http://schemas.microsoft.com/office/drawing/2014/main" id="{42EBF30B-569D-C424-2A09-1D170CBD0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2763"/>
                <a:ext cx="22" cy="15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1" name="Freeform 1490">
                <a:extLst>
                  <a:ext uri="{FF2B5EF4-FFF2-40B4-BE49-F238E27FC236}">
                    <a16:creationId xmlns:a16="http://schemas.microsoft.com/office/drawing/2014/main" id="{199FDE7D-7E0C-3542-53B8-832BFF18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2763"/>
                <a:ext cx="22" cy="15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2" name="Freeform 1491">
                <a:extLst>
                  <a:ext uri="{FF2B5EF4-FFF2-40B4-BE49-F238E27FC236}">
                    <a16:creationId xmlns:a16="http://schemas.microsoft.com/office/drawing/2014/main" id="{E0510C55-7643-780D-9008-24B1176B1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2763"/>
                <a:ext cx="22" cy="0"/>
              </a:xfrm>
              <a:custGeom>
                <a:avLst/>
                <a:gdLst>
                  <a:gd name="T0" fmla="*/ 2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2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2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3" name="Freeform 1492">
                <a:extLst>
                  <a:ext uri="{FF2B5EF4-FFF2-40B4-BE49-F238E27FC236}">
                    <a16:creationId xmlns:a16="http://schemas.microsoft.com/office/drawing/2014/main" id="{28DA710B-A3D3-DC9B-5EFF-D044BBFA1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2763"/>
                <a:ext cx="22" cy="0"/>
              </a:xfrm>
              <a:custGeom>
                <a:avLst/>
                <a:gdLst>
                  <a:gd name="T0" fmla="*/ 2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2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2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4" name="Freeform 1493">
                <a:extLst>
                  <a:ext uri="{FF2B5EF4-FFF2-40B4-BE49-F238E27FC236}">
                    <a16:creationId xmlns:a16="http://schemas.microsoft.com/office/drawing/2014/main" id="{B3B5F474-E266-0CD9-8F0F-A861C61EF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763"/>
                <a:ext cx="20" cy="0"/>
              </a:xfrm>
              <a:custGeom>
                <a:avLst/>
                <a:gdLst>
                  <a:gd name="T0" fmla="*/ 0 w 20"/>
                  <a:gd name="T1" fmla="*/ 0 h 2"/>
                  <a:gd name="T2" fmla="*/ 20 w 20"/>
                  <a:gd name="T3" fmla="*/ 0 h 2"/>
                  <a:gd name="T4" fmla="*/ 20 w 20"/>
                  <a:gd name="T5" fmla="*/ 2 h 2"/>
                  <a:gd name="T6" fmla="*/ 0 w 20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lnTo>
                      <a:pt x="20" y="0"/>
                    </a:lnTo>
                    <a:lnTo>
                      <a:pt x="2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5" name="Freeform 1494">
                <a:extLst>
                  <a:ext uri="{FF2B5EF4-FFF2-40B4-BE49-F238E27FC236}">
                    <a16:creationId xmlns:a16="http://schemas.microsoft.com/office/drawing/2014/main" id="{6498FF1A-0962-66BD-994A-EB10762DF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763"/>
                <a:ext cx="20" cy="0"/>
              </a:xfrm>
              <a:custGeom>
                <a:avLst/>
                <a:gdLst>
                  <a:gd name="T0" fmla="*/ 0 w 20"/>
                  <a:gd name="T1" fmla="*/ 0 h 2"/>
                  <a:gd name="T2" fmla="*/ 20 w 20"/>
                  <a:gd name="T3" fmla="*/ 0 h 2"/>
                  <a:gd name="T4" fmla="*/ 20 w 20"/>
                  <a:gd name="T5" fmla="*/ 2 h 2"/>
                  <a:gd name="T6" fmla="*/ 0 w 20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lnTo>
                      <a:pt x="20" y="0"/>
                    </a:lnTo>
                    <a:lnTo>
                      <a:pt x="20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6" name="Freeform 1495">
                <a:extLst>
                  <a:ext uri="{FF2B5EF4-FFF2-40B4-BE49-F238E27FC236}">
                    <a16:creationId xmlns:a16="http://schemas.microsoft.com/office/drawing/2014/main" id="{8201468B-BDAD-5101-151B-1D46D7C9C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2756"/>
                <a:ext cx="22" cy="22"/>
              </a:xfrm>
              <a:custGeom>
                <a:avLst/>
                <a:gdLst>
                  <a:gd name="T0" fmla="*/ 5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20 w 22"/>
                  <a:gd name="T9" fmla="*/ 0 h 22"/>
                  <a:gd name="T10" fmla="*/ 11 w 22"/>
                  <a:gd name="T11" fmla="*/ 9 h 22"/>
                  <a:gd name="T12" fmla="*/ 5 w 22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lnTo>
                      <a:pt x="0" y="11"/>
                    </a:lnTo>
                    <a:lnTo>
                      <a:pt x="11" y="22"/>
                    </a:lnTo>
                    <a:lnTo>
                      <a:pt x="22" y="11"/>
                    </a:lnTo>
                    <a:lnTo>
                      <a:pt x="20" y="0"/>
                    </a:lnTo>
                    <a:lnTo>
                      <a:pt x="11" y="9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7" name="Line 1496">
                <a:extLst>
                  <a:ext uri="{FF2B5EF4-FFF2-40B4-BE49-F238E27FC236}">
                    <a16:creationId xmlns:a16="http://schemas.microsoft.com/office/drawing/2014/main" id="{DEE46956-FA2F-2246-F39D-601A4CBA2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9" y="2813"/>
                <a:ext cx="13" cy="5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8" name="Line 1497">
                <a:extLst>
                  <a:ext uri="{FF2B5EF4-FFF2-40B4-BE49-F238E27FC236}">
                    <a16:creationId xmlns:a16="http://schemas.microsoft.com/office/drawing/2014/main" id="{BB4AA582-03F6-59CE-DB22-19FA037DF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0" y="2873"/>
                <a:ext cx="50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39" name="Line 1498">
                <a:extLst>
                  <a:ext uri="{FF2B5EF4-FFF2-40B4-BE49-F238E27FC236}">
                    <a16:creationId xmlns:a16="http://schemas.microsoft.com/office/drawing/2014/main" id="{38A7A5D5-A000-DC50-F299-6F0740EDA2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42" y="2853"/>
                <a:ext cx="16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0" name="Line 1499">
                <a:extLst>
                  <a:ext uri="{FF2B5EF4-FFF2-40B4-BE49-F238E27FC236}">
                    <a16:creationId xmlns:a16="http://schemas.microsoft.com/office/drawing/2014/main" id="{19DCF697-FA17-7DF3-C552-6DBA3525BD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7" y="2853"/>
                <a:ext cx="15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1" name="Line 1500">
                <a:extLst>
                  <a:ext uri="{FF2B5EF4-FFF2-40B4-BE49-F238E27FC236}">
                    <a16:creationId xmlns:a16="http://schemas.microsoft.com/office/drawing/2014/main" id="{C5BF8EA0-9E96-70F3-78AA-5D497EE18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29" y="2838"/>
                <a:ext cx="13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2" name="Line 1501">
                <a:extLst>
                  <a:ext uri="{FF2B5EF4-FFF2-40B4-BE49-F238E27FC236}">
                    <a16:creationId xmlns:a16="http://schemas.microsoft.com/office/drawing/2014/main" id="{FC9330D0-9634-4D38-33D5-7246ADDC8E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2830"/>
                <a:ext cx="11" cy="1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3" name="Line 1502">
                <a:extLst>
                  <a:ext uri="{FF2B5EF4-FFF2-40B4-BE49-F238E27FC236}">
                    <a16:creationId xmlns:a16="http://schemas.microsoft.com/office/drawing/2014/main" id="{3B080A2C-A467-69EF-93BA-AAAACEC12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3" y="2822"/>
                <a:ext cx="9" cy="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4" name="Line 1503">
                <a:extLst>
                  <a:ext uri="{FF2B5EF4-FFF2-40B4-BE49-F238E27FC236}">
                    <a16:creationId xmlns:a16="http://schemas.microsoft.com/office/drawing/2014/main" id="{E65A070E-ABB1-252B-6DEE-C1B076314C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20" y="2813"/>
                <a:ext cx="13" cy="5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5" name="Line 1504">
                <a:extLst>
                  <a:ext uri="{FF2B5EF4-FFF2-40B4-BE49-F238E27FC236}">
                    <a16:creationId xmlns:a16="http://schemas.microsoft.com/office/drawing/2014/main" id="{46E18FC4-2F95-00DB-FCED-0113659E49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42" y="2830"/>
                <a:ext cx="9" cy="1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6" name="Line 1505">
                <a:extLst>
                  <a:ext uri="{FF2B5EF4-FFF2-40B4-BE49-F238E27FC236}">
                    <a16:creationId xmlns:a16="http://schemas.microsoft.com/office/drawing/2014/main" id="{2CAE2AD8-42B6-101F-E8D8-39758D2064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42" y="2838"/>
                <a:ext cx="11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7" name="Freeform 1506">
                <a:extLst>
                  <a:ext uri="{FF2B5EF4-FFF2-40B4-BE49-F238E27FC236}">
                    <a16:creationId xmlns:a16="http://schemas.microsoft.com/office/drawing/2014/main" id="{85EE1E00-8580-5D1C-E262-C91EDC7A1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" y="2830"/>
                <a:ext cx="24" cy="17"/>
              </a:xfrm>
              <a:custGeom>
                <a:avLst/>
                <a:gdLst>
                  <a:gd name="T0" fmla="*/ 24 w 24"/>
                  <a:gd name="T1" fmla="*/ 4 h 17"/>
                  <a:gd name="T2" fmla="*/ 22 w 24"/>
                  <a:gd name="T3" fmla="*/ 0 h 17"/>
                  <a:gd name="T4" fmla="*/ 13 w 24"/>
                  <a:gd name="T5" fmla="*/ 11 h 17"/>
                  <a:gd name="T6" fmla="*/ 2 w 24"/>
                  <a:gd name="T7" fmla="*/ 0 h 17"/>
                  <a:gd name="T8" fmla="*/ 0 w 24"/>
                  <a:gd name="T9" fmla="*/ 4 h 17"/>
                  <a:gd name="T10" fmla="*/ 13 w 24"/>
                  <a:gd name="T11" fmla="*/ 17 h 17"/>
                  <a:gd name="T12" fmla="*/ 24 w 24"/>
                  <a:gd name="T13" fmla="*/ 4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7">
                    <a:moveTo>
                      <a:pt x="24" y="4"/>
                    </a:moveTo>
                    <a:lnTo>
                      <a:pt x="22" y="0"/>
                    </a:lnTo>
                    <a:lnTo>
                      <a:pt x="13" y="11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13" y="17"/>
                    </a:lnTo>
                    <a:lnTo>
                      <a:pt x="24" y="4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8" name="Freeform 1507">
                <a:extLst>
                  <a:ext uri="{FF2B5EF4-FFF2-40B4-BE49-F238E27FC236}">
                    <a16:creationId xmlns:a16="http://schemas.microsoft.com/office/drawing/2014/main" id="{CD9769BB-CCC3-77BC-92F3-96CE2B45C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853"/>
                <a:ext cx="50" cy="20"/>
              </a:xfrm>
              <a:custGeom>
                <a:avLst/>
                <a:gdLst>
                  <a:gd name="T0" fmla="*/ 42 w 42"/>
                  <a:gd name="T1" fmla="*/ 20 h 20"/>
                  <a:gd name="T2" fmla="*/ 0 w 42"/>
                  <a:gd name="T3" fmla="*/ 20 h 20"/>
                  <a:gd name="T4" fmla="*/ 7 w 42"/>
                  <a:gd name="T5" fmla="*/ 0 h 20"/>
                  <a:gd name="T6" fmla="*/ 22 w 42"/>
                  <a:gd name="T7" fmla="*/ 16 h 20"/>
                  <a:gd name="T8" fmla="*/ 38 w 42"/>
                  <a:gd name="T9" fmla="*/ 0 h 20"/>
                  <a:gd name="T10" fmla="*/ 42 w 42"/>
                  <a:gd name="T11" fmla="*/ 2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2" h="20">
                    <a:moveTo>
                      <a:pt x="42" y="20"/>
                    </a:moveTo>
                    <a:lnTo>
                      <a:pt x="0" y="20"/>
                    </a:lnTo>
                    <a:lnTo>
                      <a:pt x="7" y="0"/>
                    </a:lnTo>
                    <a:lnTo>
                      <a:pt x="22" y="16"/>
                    </a:lnTo>
                    <a:lnTo>
                      <a:pt x="38" y="0"/>
                    </a:lnTo>
                    <a:lnTo>
                      <a:pt x="42" y="2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49" name="Freeform 1508">
                <a:extLst>
                  <a:ext uri="{FF2B5EF4-FFF2-40B4-BE49-F238E27FC236}">
                    <a16:creationId xmlns:a16="http://schemas.microsoft.com/office/drawing/2014/main" id="{DDD114E7-1A12-6DDE-90DE-0F1D86801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38"/>
                <a:ext cx="15" cy="13"/>
              </a:xfrm>
              <a:custGeom>
                <a:avLst/>
                <a:gdLst>
                  <a:gd name="T0" fmla="*/ 2 w 15"/>
                  <a:gd name="T1" fmla="*/ 0 h 13"/>
                  <a:gd name="T2" fmla="*/ 0 w 15"/>
                  <a:gd name="T3" fmla="*/ 13 h 13"/>
                  <a:gd name="T4" fmla="*/ 15 w 15"/>
                  <a:gd name="T5" fmla="*/ 13 h 13"/>
                  <a:gd name="T6" fmla="*/ 2 w 15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3">
                    <a:moveTo>
                      <a:pt x="2" y="0"/>
                    </a:moveTo>
                    <a:lnTo>
                      <a:pt x="0" y="13"/>
                    </a:lnTo>
                    <a:lnTo>
                      <a:pt x="15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0" name="Freeform 1509">
                <a:extLst>
                  <a:ext uri="{FF2B5EF4-FFF2-40B4-BE49-F238E27FC236}">
                    <a16:creationId xmlns:a16="http://schemas.microsoft.com/office/drawing/2014/main" id="{9104CF3D-0B99-9B1D-4F70-9ADE8D14F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38"/>
                <a:ext cx="15" cy="13"/>
              </a:xfrm>
              <a:custGeom>
                <a:avLst/>
                <a:gdLst>
                  <a:gd name="T0" fmla="*/ 2 w 15"/>
                  <a:gd name="T1" fmla="*/ 0 h 13"/>
                  <a:gd name="T2" fmla="*/ 0 w 15"/>
                  <a:gd name="T3" fmla="*/ 13 h 13"/>
                  <a:gd name="T4" fmla="*/ 15 w 15"/>
                  <a:gd name="T5" fmla="*/ 13 h 13"/>
                  <a:gd name="T6" fmla="*/ 2 w 15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3">
                    <a:moveTo>
                      <a:pt x="2" y="0"/>
                    </a:moveTo>
                    <a:lnTo>
                      <a:pt x="0" y="13"/>
                    </a:lnTo>
                    <a:lnTo>
                      <a:pt x="15" y="13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1" name="Freeform 1510">
                <a:extLst>
                  <a:ext uri="{FF2B5EF4-FFF2-40B4-BE49-F238E27FC236}">
                    <a16:creationId xmlns:a16="http://schemas.microsoft.com/office/drawing/2014/main" id="{2444A354-3887-762C-F8D8-28FA7FB6B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2838"/>
                <a:ext cx="13" cy="13"/>
              </a:xfrm>
              <a:custGeom>
                <a:avLst/>
                <a:gdLst>
                  <a:gd name="T0" fmla="*/ 11 w 13"/>
                  <a:gd name="T1" fmla="*/ 0 h 13"/>
                  <a:gd name="T2" fmla="*/ 0 w 13"/>
                  <a:gd name="T3" fmla="*/ 13 h 13"/>
                  <a:gd name="T4" fmla="*/ 13 w 13"/>
                  <a:gd name="T5" fmla="*/ 13 h 13"/>
                  <a:gd name="T6" fmla="*/ 11 w 13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1" y="0"/>
                    </a:moveTo>
                    <a:lnTo>
                      <a:pt x="0" y="13"/>
                    </a:lnTo>
                    <a:lnTo>
                      <a:pt x="13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2" name="Freeform 1511">
                <a:extLst>
                  <a:ext uri="{FF2B5EF4-FFF2-40B4-BE49-F238E27FC236}">
                    <a16:creationId xmlns:a16="http://schemas.microsoft.com/office/drawing/2014/main" id="{C24868E1-D0C6-C2E4-FE98-072C1A412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2838"/>
                <a:ext cx="13" cy="13"/>
              </a:xfrm>
              <a:custGeom>
                <a:avLst/>
                <a:gdLst>
                  <a:gd name="T0" fmla="*/ 11 w 13"/>
                  <a:gd name="T1" fmla="*/ 0 h 13"/>
                  <a:gd name="T2" fmla="*/ 0 w 13"/>
                  <a:gd name="T3" fmla="*/ 13 h 13"/>
                  <a:gd name="T4" fmla="*/ 13 w 13"/>
                  <a:gd name="T5" fmla="*/ 13 h 13"/>
                  <a:gd name="T6" fmla="*/ 11 w 13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1" y="0"/>
                    </a:moveTo>
                    <a:lnTo>
                      <a:pt x="0" y="13"/>
                    </a:lnTo>
                    <a:lnTo>
                      <a:pt x="13" y="13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3" name="Freeform 1512">
                <a:extLst>
                  <a:ext uri="{FF2B5EF4-FFF2-40B4-BE49-F238E27FC236}">
                    <a16:creationId xmlns:a16="http://schemas.microsoft.com/office/drawing/2014/main" id="{4200FFF6-2F54-08FE-F6F1-AC4E9779F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53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5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5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4" name="Freeform 1513">
                <a:extLst>
                  <a:ext uri="{FF2B5EF4-FFF2-40B4-BE49-F238E27FC236}">
                    <a16:creationId xmlns:a16="http://schemas.microsoft.com/office/drawing/2014/main" id="{749EFD06-66AE-5224-67B6-C0CD64EE6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53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5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5" y="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5" name="Freeform 1514">
                <a:extLst>
                  <a:ext uri="{FF2B5EF4-FFF2-40B4-BE49-F238E27FC236}">
                    <a16:creationId xmlns:a16="http://schemas.microsoft.com/office/drawing/2014/main" id="{C0021B39-2991-E3AC-C70F-3656D3C23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47"/>
                <a:ext cx="31" cy="0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6" name="Freeform 1515">
                <a:extLst>
                  <a:ext uri="{FF2B5EF4-FFF2-40B4-BE49-F238E27FC236}">
                    <a16:creationId xmlns:a16="http://schemas.microsoft.com/office/drawing/2014/main" id="{CA6CF156-C43A-A020-AEDB-672C048F5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47"/>
                <a:ext cx="31" cy="0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7" name="Freeform 1516">
                <a:extLst>
                  <a:ext uri="{FF2B5EF4-FFF2-40B4-BE49-F238E27FC236}">
                    <a16:creationId xmlns:a16="http://schemas.microsoft.com/office/drawing/2014/main" id="{8CBACE32-04AA-E6DC-7BEE-52C24DC84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47"/>
                <a:ext cx="31" cy="0"/>
              </a:xfrm>
              <a:custGeom>
                <a:avLst/>
                <a:gdLst>
                  <a:gd name="T0" fmla="*/ 0 w 31"/>
                  <a:gd name="T1" fmla="*/ 0 h 2"/>
                  <a:gd name="T2" fmla="*/ 28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28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8" name="Freeform 1517">
                <a:extLst>
                  <a:ext uri="{FF2B5EF4-FFF2-40B4-BE49-F238E27FC236}">
                    <a16:creationId xmlns:a16="http://schemas.microsoft.com/office/drawing/2014/main" id="{C5CDA11C-D615-BC2A-6342-FE6EF3042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47"/>
                <a:ext cx="31" cy="0"/>
              </a:xfrm>
              <a:custGeom>
                <a:avLst/>
                <a:gdLst>
                  <a:gd name="T0" fmla="*/ 0 w 31"/>
                  <a:gd name="T1" fmla="*/ 0 h 2"/>
                  <a:gd name="T2" fmla="*/ 28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28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59" name="Freeform 1518">
                <a:extLst>
                  <a:ext uri="{FF2B5EF4-FFF2-40B4-BE49-F238E27FC236}">
                    <a16:creationId xmlns:a16="http://schemas.microsoft.com/office/drawing/2014/main" id="{F306A954-07CB-D81D-07E4-C8887A75C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838"/>
                <a:ext cx="31" cy="31"/>
              </a:xfrm>
              <a:custGeom>
                <a:avLst/>
                <a:gdLst>
                  <a:gd name="T0" fmla="*/ 0 w 31"/>
                  <a:gd name="T1" fmla="*/ 15 h 31"/>
                  <a:gd name="T2" fmla="*/ 2 w 31"/>
                  <a:gd name="T3" fmla="*/ 0 h 31"/>
                  <a:gd name="T4" fmla="*/ 15 w 31"/>
                  <a:gd name="T5" fmla="*/ 13 h 31"/>
                  <a:gd name="T6" fmla="*/ 26 w 31"/>
                  <a:gd name="T7" fmla="*/ 0 h 31"/>
                  <a:gd name="T8" fmla="*/ 31 w 31"/>
                  <a:gd name="T9" fmla="*/ 15 h 31"/>
                  <a:gd name="T10" fmla="*/ 15 w 31"/>
                  <a:gd name="T11" fmla="*/ 31 h 31"/>
                  <a:gd name="T12" fmla="*/ 0 w 31"/>
                  <a:gd name="T13" fmla="*/ 15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31">
                    <a:moveTo>
                      <a:pt x="0" y="15"/>
                    </a:moveTo>
                    <a:lnTo>
                      <a:pt x="2" y="0"/>
                    </a:lnTo>
                    <a:lnTo>
                      <a:pt x="15" y="13"/>
                    </a:lnTo>
                    <a:lnTo>
                      <a:pt x="26" y="0"/>
                    </a:lnTo>
                    <a:lnTo>
                      <a:pt x="31" y="15"/>
                    </a:lnTo>
                    <a:lnTo>
                      <a:pt x="15" y="31"/>
                    </a:lnTo>
                    <a:lnTo>
                      <a:pt x="0" y="15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0" name="Freeform 1519">
                <a:extLst>
                  <a:ext uri="{FF2B5EF4-FFF2-40B4-BE49-F238E27FC236}">
                    <a16:creationId xmlns:a16="http://schemas.microsoft.com/office/drawing/2014/main" id="{4EBE4ACD-F4C9-5F8A-B113-F84693C7A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22"/>
                <a:ext cx="11" cy="7"/>
              </a:xfrm>
              <a:custGeom>
                <a:avLst/>
                <a:gdLst>
                  <a:gd name="T0" fmla="*/ 2 w 11"/>
                  <a:gd name="T1" fmla="*/ 0 h 7"/>
                  <a:gd name="T2" fmla="*/ 0 w 11"/>
                  <a:gd name="T3" fmla="*/ 7 h 7"/>
                  <a:gd name="T4" fmla="*/ 11 w 11"/>
                  <a:gd name="T5" fmla="*/ 7 h 7"/>
                  <a:gd name="T6" fmla="*/ 2 w 11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0" y="7"/>
                    </a:lnTo>
                    <a:lnTo>
                      <a:pt x="11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1" name="Freeform 1520">
                <a:extLst>
                  <a:ext uri="{FF2B5EF4-FFF2-40B4-BE49-F238E27FC236}">
                    <a16:creationId xmlns:a16="http://schemas.microsoft.com/office/drawing/2014/main" id="{6BE98E19-EF1A-7449-C4E1-E1A37401F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22"/>
                <a:ext cx="11" cy="7"/>
              </a:xfrm>
              <a:custGeom>
                <a:avLst/>
                <a:gdLst>
                  <a:gd name="T0" fmla="*/ 2 w 11"/>
                  <a:gd name="T1" fmla="*/ 0 h 7"/>
                  <a:gd name="T2" fmla="*/ 0 w 11"/>
                  <a:gd name="T3" fmla="*/ 7 h 7"/>
                  <a:gd name="T4" fmla="*/ 11 w 11"/>
                  <a:gd name="T5" fmla="*/ 7 h 7"/>
                  <a:gd name="T6" fmla="*/ 2 w 11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0" y="7"/>
                    </a:lnTo>
                    <a:lnTo>
                      <a:pt x="11" y="7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2" name="Freeform 1521">
                <a:extLst>
                  <a:ext uri="{FF2B5EF4-FFF2-40B4-BE49-F238E27FC236}">
                    <a16:creationId xmlns:a16="http://schemas.microsoft.com/office/drawing/2014/main" id="{3031F718-F742-CAE4-32A8-8243781C0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2822"/>
                <a:ext cx="9" cy="7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7 h 7"/>
                  <a:gd name="T4" fmla="*/ 9 w 9"/>
                  <a:gd name="T5" fmla="*/ 7 h 7"/>
                  <a:gd name="T6" fmla="*/ 7 w 9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7"/>
                    </a:lnTo>
                    <a:lnTo>
                      <a:pt x="9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3" name="Freeform 1522">
                <a:extLst>
                  <a:ext uri="{FF2B5EF4-FFF2-40B4-BE49-F238E27FC236}">
                    <a16:creationId xmlns:a16="http://schemas.microsoft.com/office/drawing/2014/main" id="{5E4D8CF3-1DA0-DC4F-2A59-59E13D2A9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2" y="2822"/>
                <a:ext cx="9" cy="7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7 h 7"/>
                  <a:gd name="T4" fmla="*/ 9 w 9"/>
                  <a:gd name="T5" fmla="*/ 7 h 7"/>
                  <a:gd name="T6" fmla="*/ 7 w 9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7"/>
                    </a:lnTo>
                    <a:lnTo>
                      <a:pt x="9" y="7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4" name="Freeform 1523">
                <a:extLst>
                  <a:ext uri="{FF2B5EF4-FFF2-40B4-BE49-F238E27FC236}">
                    <a16:creationId xmlns:a16="http://schemas.microsoft.com/office/drawing/2014/main" id="{2864FBA7-03A3-2152-B239-2D1129E21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29"/>
                <a:ext cx="20" cy="1"/>
              </a:xfrm>
              <a:custGeom>
                <a:avLst/>
                <a:gdLst>
                  <a:gd name="T0" fmla="*/ 0 w 20"/>
                  <a:gd name="T1" fmla="*/ 0 h 5"/>
                  <a:gd name="T2" fmla="*/ 0 w 20"/>
                  <a:gd name="T3" fmla="*/ 5 h 5"/>
                  <a:gd name="T4" fmla="*/ 20 w 20"/>
                  <a:gd name="T5" fmla="*/ 5 h 5"/>
                  <a:gd name="T6" fmla="*/ 0 w 2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lnTo>
                      <a:pt x="0" y="5"/>
                    </a:lnTo>
                    <a:lnTo>
                      <a:pt x="2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5" name="Freeform 1524">
                <a:extLst>
                  <a:ext uri="{FF2B5EF4-FFF2-40B4-BE49-F238E27FC236}">
                    <a16:creationId xmlns:a16="http://schemas.microsoft.com/office/drawing/2014/main" id="{6BA1BF8E-2B2A-22B5-28CF-00DFBD8EE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29"/>
                <a:ext cx="20" cy="1"/>
              </a:xfrm>
              <a:custGeom>
                <a:avLst/>
                <a:gdLst>
                  <a:gd name="T0" fmla="*/ 0 w 20"/>
                  <a:gd name="T1" fmla="*/ 0 h 5"/>
                  <a:gd name="T2" fmla="*/ 0 w 20"/>
                  <a:gd name="T3" fmla="*/ 5 h 5"/>
                  <a:gd name="T4" fmla="*/ 20 w 20"/>
                  <a:gd name="T5" fmla="*/ 5 h 5"/>
                  <a:gd name="T6" fmla="*/ 0 w 2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lnTo>
                      <a:pt x="0" y="5"/>
                    </a:lnTo>
                    <a:lnTo>
                      <a:pt x="20" y="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6" name="Freeform 1525">
                <a:extLst>
                  <a:ext uri="{FF2B5EF4-FFF2-40B4-BE49-F238E27FC236}">
                    <a16:creationId xmlns:a16="http://schemas.microsoft.com/office/drawing/2014/main" id="{49C9EF13-8D36-3898-9EE7-A4537A29E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29"/>
                <a:ext cx="20" cy="1"/>
              </a:xfrm>
              <a:custGeom>
                <a:avLst/>
                <a:gdLst>
                  <a:gd name="T0" fmla="*/ 0 w 20"/>
                  <a:gd name="T1" fmla="*/ 0 h 5"/>
                  <a:gd name="T2" fmla="*/ 20 w 20"/>
                  <a:gd name="T3" fmla="*/ 0 h 5"/>
                  <a:gd name="T4" fmla="*/ 20 w 20"/>
                  <a:gd name="T5" fmla="*/ 5 h 5"/>
                  <a:gd name="T6" fmla="*/ 0 w 2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lnTo>
                      <a:pt x="20" y="0"/>
                    </a:lnTo>
                    <a:lnTo>
                      <a:pt x="2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7" name="Freeform 1526">
                <a:extLst>
                  <a:ext uri="{FF2B5EF4-FFF2-40B4-BE49-F238E27FC236}">
                    <a16:creationId xmlns:a16="http://schemas.microsoft.com/office/drawing/2014/main" id="{BA273B95-18AF-1DA4-19D1-EB1B78028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29"/>
                <a:ext cx="20" cy="1"/>
              </a:xfrm>
              <a:custGeom>
                <a:avLst/>
                <a:gdLst>
                  <a:gd name="T0" fmla="*/ 0 w 20"/>
                  <a:gd name="T1" fmla="*/ 0 h 5"/>
                  <a:gd name="T2" fmla="*/ 20 w 20"/>
                  <a:gd name="T3" fmla="*/ 0 h 5"/>
                  <a:gd name="T4" fmla="*/ 20 w 20"/>
                  <a:gd name="T5" fmla="*/ 5 h 5"/>
                  <a:gd name="T6" fmla="*/ 0 w 2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lnTo>
                      <a:pt x="20" y="0"/>
                    </a:lnTo>
                    <a:lnTo>
                      <a:pt x="20" y="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8" name="Freeform 1527">
                <a:extLst>
                  <a:ext uri="{FF2B5EF4-FFF2-40B4-BE49-F238E27FC236}">
                    <a16:creationId xmlns:a16="http://schemas.microsoft.com/office/drawing/2014/main" id="{1407E314-1FCF-1783-DA23-503EA7F57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30"/>
                <a:ext cx="20" cy="15"/>
              </a:xfrm>
              <a:custGeom>
                <a:avLst/>
                <a:gdLst>
                  <a:gd name="T0" fmla="*/ 0 w 20"/>
                  <a:gd name="T1" fmla="*/ 0 h 11"/>
                  <a:gd name="T2" fmla="*/ 20 w 20"/>
                  <a:gd name="T3" fmla="*/ 0 h 11"/>
                  <a:gd name="T4" fmla="*/ 11 w 20"/>
                  <a:gd name="T5" fmla="*/ 11 h 11"/>
                  <a:gd name="T6" fmla="*/ 0 w 20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1">
                    <a:moveTo>
                      <a:pt x="0" y="0"/>
                    </a:moveTo>
                    <a:lnTo>
                      <a:pt x="20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69" name="Freeform 1528">
                <a:extLst>
                  <a:ext uri="{FF2B5EF4-FFF2-40B4-BE49-F238E27FC236}">
                    <a16:creationId xmlns:a16="http://schemas.microsoft.com/office/drawing/2014/main" id="{2E5D9742-0850-86EB-ED99-DA5CC06BD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30"/>
                <a:ext cx="20" cy="15"/>
              </a:xfrm>
              <a:custGeom>
                <a:avLst/>
                <a:gdLst>
                  <a:gd name="T0" fmla="*/ 0 w 20"/>
                  <a:gd name="T1" fmla="*/ 0 h 11"/>
                  <a:gd name="T2" fmla="*/ 20 w 20"/>
                  <a:gd name="T3" fmla="*/ 0 h 11"/>
                  <a:gd name="T4" fmla="*/ 11 w 20"/>
                  <a:gd name="T5" fmla="*/ 11 h 11"/>
                  <a:gd name="T6" fmla="*/ 0 w 20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1">
                    <a:moveTo>
                      <a:pt x="0" y="0"/>
                    </a:moveTo>
                    <a:lnTo>
                      <a:pt x="20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0" name="Freeform 1529">
                <a:extLst>
                  <a:ext uri="{FF2B5EF4-FFF2-40B4-BE49-F238E27FC236}">
                    <a16:creationId xmlns:a16="http://schemas.microsoft.com/office/drawing/2014/main" id="{AA23D72D-07DA-1770-7E90-74EC238BE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2822"/>
                <a:ext cx="20" cy="23"/>
              </a:xfrm>
              <a:custGeom>
                <a:avLst/>
                <a:gdLst>
                  <a:gd name="T0" fmla="*/ 2 w 20"/>
                  <a:gd name="T1" fmla="*/ 0 h 23"/>
                  <a:gd name="T2" fmla="*/ 0 w 20"/>
                  <a:gd name="T3" fmla="*/ 12 h 23"/>
                  <a:gd name="T4" fmla="*/ 11 w 20"/>
                  <a:gd name="T5" fmla="*/ 23 h 23"/>
                  <a:gd name="T6" fmla="*/ 20 w 20"/>
                  <a:gd name="T7" fmla="*/ 12 h 23"/>
                  <a:gd name="T8" fmla="*/ 18 w 20"/>
                  <a:gd name="T9" fmla="*/ 0 h 23"/>
                  <a:gd name="T10" fmla="*/ 11 w 20"/>
                  <a:gd name="T11" fmla="*/ 7 h 23"/>
                  <a:gd name="T12" fmla="*/ 2 w 20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23">
                    <a:moveTo>
                      <a:pt x="2" y="0"/>
                    </a:moveTo>
                    <a:lnTo>
                      <a:pt x="0" y="12"/>
                    </a:lnTo>
                    <a:lnTo>
                      <a:pt x="11" y="23"/>
                    </a:lnTo>
                    <a:lnTo>
                      <a:pt x="20" y="12"/>
                    </a:lnTo>
                    <a:lnTo>
                      <a:pt x="18" y="0"/>
                    </a:lnTo>
                    <a:lnTo>
                      <a:pt x="11" y="7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1" name="Line 1530">
                <a:extLst>
                  <a:ext uri="{FF2B5EF4-FFF2-40B4-BE49-F238E27FC236}">
                    <a16:creationId xmlns:a16="http://schemas.microsoft.com/office/drawing/2014/main" id="{C9965BDA-2456-1946-F5CB-7AEB563390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6" y="2357"/>
                <a:ext cx="40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2" name="Line 1531">
                <a:extLst>
                  <a:ext uri="{FF2B5EF4-FFF2-40B4-BE49-F238E27FC236}">
                    <a16:creationId xmlns:a16="http://schemas.microsoft.com/office/drawing/2014/main" id="{478CB462-9331-35EC-3B85-38F8AFE4F2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0" y="2338"/>
                <a:ext cx="16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3" name="Line 1532">
                <a:extLst>
                  <a:ext uri="{FF2B5EF4-FFF2-40B4-BE49-F238E27FC236}">
                    <a16:creationId xmlns:a16="http://schemas.microsoft.com/office/drawing/2014/main" id="{8E77C989-1CE3-AD40-2695-1AB267548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3" y="2323"/>
                <a:ext cx="13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4" name="Line 1533">
                <a:extLst>
                  <a:ext uri="{FF2B5EF4-FFF2-40B4-BE49-F238E27FC236}">
                    <a16:creationId xmlns:a16="http://schemas.microsoft.com/office/drawing/2014/main" id="{45111B07-3514-0C50-387F-C16722FAA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5" y="2318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5" name="Line 1534">
                <a:extLst>
                  <a:ext uri="{FF2B5EF4-FFF2-40B4-BE49-F238E27FC236}">
                    <a16:creationId xmlns:a16="http://schemas.microsoft.com/office/drawing/2014/main" id="{7B05F018-9560-8C94-3C85-00068E60EE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7" y="2306"/>
                <a:ext cx="9" cy="1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6" name="Line 1535">
                <a:extLst>
                  <a:ext uri="{FF2B5EF4-FFF2-40B4-BE49-F238E27FC236}">
                    <a16:creationId xmlns:a16="http://schemas.microsoft.com/office/drawing/2014/main" id="{86886DCD-D681-73AD-B383-00E2AB75EA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76" y="2305"/>
                <a:ext cx="13" cy="5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7" name="Line 1536">
                <a:extLst>
                  <a:ext uri="{FF2B5EF4-FFF2-40B4-BE49-F238E27FC236}">
                    <a16:creationId xmlns:a16="http://schemas.microsoft.com/office/drawing/2014/main" id="{5199DB1B-9FC3-6837-CDA8-7CF07F29D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9" y="2305"/>
                <a:ext cx="14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8" name="Freeform 1537">
                <a:extLst>
                  <a:ext uri="{FF2B5EF4-FFF2-40B4-BE49-F238E27FC236}">
                    <a16:creationId xmlns:a16="http://schemas.microsoft.com/office/drawing/2014/main" id="{716023CC-7D28-DAE4-11C4-D5E20F25D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" y="2305"/>
                <a:ext cx="16" cy="11"/>
              </a:xfrm>
              <a:custGeom>
                <a:avLst/>
                <a:gdLst>
                  <a:gd name="T0" fmla="*/ 16 w 16"/>
                  <a:gd name="T1" fmla="*/ 2 h 11"/>
                  <a:gd name="T2" fmla="*/ 9 w 16"/>
                  <a:gd name="T3" fmla="*/ 11 h 11"/>
                  <a:gd name="T4" fmla="*/ 0 w 16"/>
                  <a:gd name="T5" fmla="*/ 2 h 11"/>
                  <a:gd name="T6" fmla="*/ 2 w 16"/>
                  <a:gd name="T7" fmla="*/ 0 h 11"/>
                  <a:gd name="T8" fmla="*/ 16 w 16"/>
                  <a:gd name="T9" fmla="*/ 0 h 11"/>
                  <a:gd name="T10" fmla="*/ 16 w 16"/>
                  <a:gd name="T11" fmla="*/ 2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11">
                    <a:moveTo>
                      <a:pt x="16" y="2"/>
                    </a:moveTo>
                    <a:lnTo>
                      <a:pt x="9" y="11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6" y="0"/>
                    </a:lnTo>
                    <a:lnTo>
                      <a:pt x="16" y="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79" name="Freeform 1538">
                <a:extLst>
                  <a:ext uri="{FF2B5EF4-FFF2-40B4-BE49-F238E27FC236}">
                    <a16:creationId xmlns:a16="http://schemas.microsoft.com/office/drawing/2014/main" id="{B36657B3-88FA-6FD4-93A1-E0FAC572C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3" y="2318"/>
                <a:ext cx="24" cy="18"/>
              </a:xfrm>
              <a:custGeom>
                <a:avLst/>
                <a:gdLst>
                  <a:gd name="T0" fmla="*/ 24 w 24"/>
                  <a:gd name="T1" fmla="*/ 5 h 18"/>
                  <a:gd name="T2" fmla="*/ 24 w 24"/>
                  <a:gd name="T3" fmla="*/ 0 h 18"/>
                  <a:gd name="T4" fmla="*/ 13 w 24"/>
                  <a:gd name="T5" fmla="*/ 11 h 18"/>
                  <a:gd name="T6" fmla="*/ 2 w 24"/>
                  <a:gd name="T7" fmla="*/ 0 h 18"/>
                  <a:gd name="T8" fmla="*/ 0 w 24"/>
                  <a:gd name="T9" fmla="*/ 5 h 18"/>
                  <a:gd name="T10" fmla="*/ 13 w 24"/>
                  <a:gd name="T11" fmla="*/ 18 h 18"/>
                  <a:gd name="T12" fmla="*/ 24 w 24"/>
                  <a:gd name="T13" fmla="*/ 5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5"/>
                    </a:moveTo>
                    <a:lnTo>
                      <a:pt x="24" y="0"/>
                    </a:lnTo>
                    <a:lnTo>
                      <a:pt x="13" y="11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13" y="18"/>
                    </a:lnTo>
                    <a:lnTo>
                      <a:pt x="24" y="5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0" name="Freeform 1539">
                <a:extLst>
                  <a:ext uri="{FF2B5EF4-FFF2-40B4-BE49-F238E27FC236}">
                    <a16:creationId xmlns:a16="http://schemas.microsoft.com/office/drawing/2014/main" id="{8B29EB02-3705-F1C3-D742-30A483162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6" y="2338"/>
                <a:ext cx="40" cy="19"/>
              </a:xfrm>
              <a:custGeom>
                <a:avLst/>
                <a:gdLst>
                  <a:gd name="T0" fmla="*/ 40 w 40"/>
                  <a:gd name="T1" fmla="*/ 20 h 20"/>
                  <a:gd name="T2" fmla="*/ 0 w 40"/>
                  <a:gd name="T3" fmla="*/ 20 h 20"/>
                  <a:gd name="T4" fmla="*/ 4 w 40"/>
                  <a:gd name="T5" fmla="*/ 0 h 20"/>
                  <a:gd name="T6" fmla="*/ 20 w 40"/>
                  <a:gd name="T7" fmla="*/ 16 h 20"/>
                  <a:gd name="T8" fmla="*/ 35 w 40"/>
                  <a:gd name="T9" fmla="*/ 0 h 20"/>
                  <a:gd name="T10" fmla="*/ 40 w 40"/>
                  <a:gd name="T11" fmla="*/ 2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lnTo>
                      <a:pt x="0" y="20"/>
                    </a:lnTo>
                    <a:lnTo>
                      <a:pt x="4" y="0"/>
                    </a:lnTo>
                    <a:lnTo>
                      <a:pt x="20" y="16"/>
                    </a:lnTo>
                    <a:lnTo>
                      <a:pt x="35" y="0"/>
                    </a:lnTo>
                    <a:lnTo>
                      <a:pt x="40" y="2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1" name="Freeform 1540">
                <a:extLst>
                  <a:ext uri="{FF2B5EF4-FFF2-40B4-BE49-F238E27FC236}">
                    <a16:creationId xmlns:a16="http://schemas.microsoft.com/office/drawing/2014/main" id="{858CED37-9C69-FFD1-A298-2458C421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23"/>
                <a:ext cx="16" cy="13"/>
              </a:xfrm>
              <a:custGeom>
                <a:avLst/>
                <a:gdLst>
                  <a:gd name="T0" fmla="*/ 3 w 16"/>
                  <a:gd name="T1" fmla="*/ 0 h 13"/>
                  <a:gd name="T2" fmla="*/ 0 w 16"/>
                  <a:gd name="T3" fmla="*/ 13 h 13"/>
                  <a:gd name="T4" fmla="*/ 16 w 16"/>
                  <a:gd name="T5" fmla="*/ 13 h 13"/>
                  <a:gd name="T6" fmla="*/ 3 w 16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3" y="0"/>
                    </a:moveTo>
                    <a:lnTo>
                      <a:pt x="0" y="13"/>
                    </a:lnTo>
                    <a:lnTo>
                      <a:pt x="16" y="1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2" name="Freeform 1541">
                <a:extLst>
                  <a:ext uri="{FF2B5EF4-FFF2-40B4-BE49-F238E27FC236}">
                    <a16:creationId xmlns:a16="http://schemas.microsoft.com/office/drawing/2014/main" id="{7301F1EB-BAEC-AC03-C9CB-5F74C58A6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23"/>
                <a:ext cx="16" cy="13"/>
              </a:xfrm>
              <a:custGeom>
                <a:avLst/>
                <a:gdLst>
                  <a:gd name="T0" fmla="*/ 3 w 16"/>
                  <a:gd name="T1" fmla="*/ 0 h 13"/>
                  <a:gd name="T2" fmla="*/ 0 w 16"/>
                  <a:gd name="T3" fmla="*/ 13 h 13"/>
                  <a:gd name="T4" fmla="*/ 16 w 16"/>
                  <a:gd name="T5" fmla="*/ 13 h 13"/>
                  <a:gd name="T6" fmla="*/ 3 w 16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3" y="0"/>
                    </a:moveTo>
                    <a:lnTo>
                      <a:pt x="0" y="13"/>
                    </a:lnTo>
                    <a:lnTo>
                      <a:pt x="16" y="13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3" name="Freeform 1542">
                <a:extLst>
                  <a:ext uri="{FF2B5EF4-FFF2-40B4-BE49-F238E27FC236}">
                    <a16:creationId xmlns:a16="http://schemas.microsoft.com/office/drawing/2014/main" id="{AB1E0A31-E3D3-134B-DDA1-215A62500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323"/>
                <a:ext cx="13" cy="13"/>
              </a:xfrm>
              <a:custGeom>
                <a:avLst/>
                <a:gdLst>
                  <a:gd name="T0" fmla="*/ 11 w 13"/>
                  <a:gd name="T1" fmla="*/ 0 h 13"/>
                  <a:gd name="T2" fmla="*/ 0 w 13"/>
                  <a:gd name="T3" fmla="*/ 13 h 13"/>
                  <a:gd name="T4" fmla="*/ 13 w 13"/>
                  <a:gd name="T5" fmla="*/ 13 h 13"/>
                  <a:gd name="T6" fmla="*/ 11 w 13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1" y="0"/>
                    </a:moveTo>
                    <a:lnTo>
                      <a:pt x="0" y="13"/>
                    </a:lnTo>
                    <a:lnTo>
                      <a:pt x="13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4" name="Freeform 1543">
                <a:extLst>
                  <a:ext uri="{FF2B5EF4-FFF2-40B4-BE49-F238E27FC236}">
                    <a16:creationId xmlns:a16="http://schemas.microsoft.com/office/drawing/2014/main" id="{2F171EBE-809D-E24E-C077-F5EF8191B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323"/>
                <a:ext cx="13" cy="13"/>
              </a:xfrm>
              <a:custGeom>
                <a:avLst/>
                <a:gdLst>
                  <a:gd name="T0" fmla="*/ 11 w 13"/>
                  <a:gd name="T1" fmla="*/ 0 h 13"/>
                  <a:gd name="T2" fmla="*/ 0 w 13"/>
                  <a:gd name="T3" fmla="*/ 13 h 13"/>
                  <a:gd name="T4" fmla="*/ 13 w 13"/>
                  <a:gd name="T5" fmla="*/ 13 h 13"/>
                  <a:gd name="T6" fmla="*/ 11 w 13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1" y="0"/>
                    </a:moveTo>
                    <a:lnTo>
                      <a:pt x="0" y="13"/>
                    </a:lnTo>
                    <a:lnTo>
                      <a:pt x="13" y="13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5" name="Freeform 1544">
                <a:extLst>
                  <a:ext uri="{FF2B5EF4-FFF2-40B4-BE49-F238E27FC236}">
                    <a16:creationId xmlns:a16="http://schemas.microsoft.com/office/drawing/2014/main" id="{92AF71F5-0FEE-7E0F-63A9-F64916AAE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38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6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6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6" name="Freeform 1545">
                <a:extLst>
                  <a:ext uri="{FF2B5EF4-FFF2-40B4-BE49-F238E27FC236}">
                    <a16:creationId xmlns:a16="http://schemas.microsoft.com/office/drawing/2014/main" id="{92DCC1CB-A285-64F7-3469-F49C2E586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38"/>
                <a:ext cx="31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6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6" y="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7" name="Freeform 1546">
                <a:extLst>
                  <a:ext uri="{FF2B5EF4-FFF2-40B4-BE49-F238E27FC236}">
                    <a16:creationId xmlns:a16="http://schemas.microsoft.com/office/drawing/2014/main" id="{EE72ED6F-9F33-565E-3D2D-CA6B3B0F5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36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8" name="Freeform 1547">
                <a:extLst>
                  <a:ext uri="{FF2B5EF4-FFF2-40B4-BE49-F238E27FC236}">
                    <a16:creationId xmlns:a16="http://schemas.microsoft.com/office/drawing/2014/main" id="{928DB18B-AA6F-728E-25AB-38848E0D9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36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89" name="Freeform 1548">
                <a:extLst>
                  <a:ext uri="{FF2B5EF4-FFF2-40B4-BE49-F238E27FC236}">
                    <a16:creationId xmlns:a16="http://schemas.microsoft.com/office/drawing/2014/main" id="{84AD21E9-0EB6-A943-B8A7-85292AA7D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36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29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29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0" name="Freeform 1549">
                <a:extLst>
                  <a:ext uri="{FF2B5EF4-FFF2-40B4-BE49-F238E27FC236}">
                    <a16:creationId xmlns:a16="http://schemas.microsoft.com/office/drawing/2014/main" id="{C6822AC8-D652-2F2C-0139-870C3D386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36"/>
                <a:ext cx="31" cy="2"/>
              </a:xfrm>
              <a:custGeom>
                <a:avLst/>
                <a:gdLst>
                  <a:gd name="T0" fmla="*/ 0 w 31"/>
                  <a:gd name="T1" fmla="*/ 0 h 2"/>
                  <a:gd name="T2" fmla="*/ 29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29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1" name="Freeform 1550">
                <a:extLst>
                  <a:ext uri="{FF2B5EF4-FFF2-40B4-BE49-F238E27FC236}">
                    <a16:creationId xmlns:a16="http://schemas.microsoft.com/office/drawing/2014/main" id="{6A390337-7186-B0CC-D5AD-F4CF4E57A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2323"/>
                <a:ext cx="31" cy="31"/>
              </a:xfrm>
              <a:custGeom>
                <a:avLst/>
                <a:gdLst>
                  <a:gd name="T0" fmla="*/ 0 w 31"/>
                  <a:gd name="T1" fmla="*/ 15 h 31"/>
                  <a:gd name="T2" fmla="*/ 3 w 31"/>
                  <a:gd name="T3" fmla="*/ 0 h 31"/>
                  <a:gd name="T4" fmla="*/ 16 w 31"/>
                  <a:gd name="T5" fmla="*/ 13 h 31"/>
                  <a:gd name="T6" fmla="*/ 27 w 31"/>
                  <a:gd name="T7" fmla="*/ 0 h 31"/>
                  <a:gd name="T8" fmla="*/ 31 w 31"/>
                  <a:gd name="T9" fmla="*/ 15 h 31"/>
                  <a:gd name="T10" fmla="*/ 16 w 31"/>
                  <a:gd name="T11" fmla="*/ 31 h 31"/>
                  <a:gd name="T12" fmla="*/ 0 w 31"/>
                  <a:gd name="T13" fmla="*/ 15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31">
                    <a:moveTo>
                      <a:pt x="0" y="15"/>
                    </a:moveTo>
                    <a:lnTo>
                      <a:pt x="3" y="0"/>
                    </a:lnTo>
                    <a:lnTo>
                      <a:pt x="16" y="13"/>
                    </a:lnTo>
                    <a:lnTo>
                      <a:pt x="27" y="0"/>
                    </a:lnTo>
                    <a:lnTo>
                      <a:pt x="31" y="15"/>
                    </a:lnTo>
                    <a:lnTo>
                      <a:pt x="16" y="31"/>
                    </a:lnTo>
                    <a:lnTo>
                      <a:pt x="0" y="15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2" name="Freeform 1551">
                <a:extLst>
                  <a:ext uri="{FF2B5EF4-FFF2-40B4-BE49-F238E27FC236}">
                    <a16:creationId xmlns:a16="http://schemas.microsoft.com/office/drawing/2014/main" id="{F0AC2A8C-1A0B-B39E-DDE9-916D21EE6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06"/>
                <a:ext cx="11" cy="10"/>
              </a:xfrm>
              <a:custGeom>
                <a:avLst/>
                <a:gdLst>
                  <a:gd name="T0" fmla="*/ 2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2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2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3" name="Freeform 1552">
                <a:extLst>
                  <a:ext uri="{FF2B5EF4-FFF2-40B4-BE49-F238E27FC236}">
                    <a16:creationId xmlns:a16="http://schemas.microsoft.com/office/drawing/2014/main" id="{B9743EC7-D23F-47E0-3156-10821C0FA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06"/>
                <a:ext cx="11" cy="10"/>
              </a:xfrm>
              <a:custGeom>
                <a:avLst/>
                <a:gdLst>
                  <a:gd name="T0" fmla="*/ 2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2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2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4" name="Freeform 1553">
                <a:extLst>
                  <a:ext uri="{FF2B5EF4-FFF2-40B4-BE49-F238E27FC236}">
                    <a16:creationId xmlns:a16="http://schemas.microsoft.com/office/drawing/2014/main" id="{45249B5D-C752-95DE-4A8B-5327617FA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306"/>
                <a:ext cx="9" cy="10"/>
              </a:xfrm>
              <a:custGeom>
                <a:avLst/>
                <a:gdLst>
                  <a:gd name="T0" fmla="*/ 7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7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5" name="Freeform 1554">
                <a:extLst>
                  <a:ext uri="{FF2B5EF4-FFF2-40B4-BE49-F238E27FC236}">
                    <a16:creationId xmlns:a16="http://schemas.microsoft.com/office/drawing/2014/main" id="{359CE0BE-4543-9233-E1E6-76DAEB1E2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2306"/>
                <a:ext cx="9" cy="10"/>
              </a:xfrm>
              <a:custGeom>
                <a:avLst/>
                <a:gdLst>
                  <a:gd name="T0" fmla="*/ 7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7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6" name="Freeform 1555">
                <a:extLst>
                  <a:ext uri="{FF2B5EF4-FFF2-40B4-BE49-F238E27FC236}">
                    <a16:creationId xmlns:a16="http://schemas.microsoft.com/office/drawing/2014/main" id="{D67E7BBE-5179-EF34-5C94-F0A07A249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16"/>
                <a:ext cx="22" cy="2"/>
              </a:xfrm>
              <a:custGeom>
                <a:avLst/>
                <a:gdLst>
                  <a:gd name="T0" fmla="*/ 0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7" name="Freeform 1556">
                <a:extLst>
                  <a:ext uri="{FF2B5EF4-FFF2-40B4-BE49-F238E27FC236}">
                    <a16:creationId xmlns:a16="http://schemas.microsoft.com/office/drawing/2014/main" id="{57A34E40-FE68-D3DC-06B1-5FC3C3FE8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16"/>
                <a:ext cx="22" cy="2"/>
              </a:xfrm>
              <a:custGeom>
                <a:avLst/>
                <a:gdLst>
                  <a:gd name="T0" fmla="*/ 0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8" name="Freeform 1557">
                <a:extLst>
                  <a:ext uri="{FF2B5EF4-FFF2-40B4-BE49-F238E27FC236}">
                    <a16:creationId xmlns:a16="http://schemas.microsoft.com/office/drawing/2014/main" id="{6FDAFC93-299C-9DA9-19EA-00F1BAB1B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16"/>
                <a:ext cx="22" cy="2"/>
              </a:xfrm>
              <a:custGeom>
                <a:avLst/>
                <a:gdLst>
                  <a:gd name="T0" fmla="*/ 0 w 22"/>
                  <a:gd name="T1" fmla="*/ 0 h 2"/>
                  <a:gd name="T2" fmla="*/ 20 w 22"/>
                  <a:gd name="T3" fmla="*/ 0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20" y="0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399" name="Freeform 1558">
                <a:extLst>
                  <a:ext uri="{FF2B5EF4-FFF2-40B4-BE49-F238E27FC236}">
                    <a16:creationId xmlns:a16="http://schemas.microsoft.com/office/drawing/2014/main" id="{F277FDC7-E82E-D3B8-9658-B14B3A743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16"/>
                <a:ext cx="22" cy="2"/>
              </a:xfrm>
              <a:custGeom>
                <a:avLst/>
                <a:gdLst>
                  <a:gd name="T0" fmla="*/ 0 w 22"/>
                  <a:gd name="T1" fmla="*/ 0 h 2"/>
                  <a:gd name="T2" fmla="*/ 20 w 22"/>
                  <a:gd name="T3" fmla="*/ 0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20" y="0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0" name="Freeform 1559">
                <a:extLst>
                  <a:ext uri="{FF2B5EF4-FFF2-40B4-BE49-F238E27FC236}">
                    <a16:creationId xmlns:a16="http://schemas.microsoft.com/office/drawing/2014/main" id="{106AB137-6550-3A63-E1A0-3C4E48C95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18"/>
                <a:ext cx="22" cy="11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1" name="Freeform 1560">
                <a:extLst>
                  <a:ext uri="{FF2B5EF4-FFF2-40B4-BE49-F238E27FC236}">
                    <a16:creationId xmlns:a16="http://schemas.microsoft.com/office/drawing/2014/main" id="{7185DE0E-1209-0DEA-C9AD-9CD0739F5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18"/>
                <a:ext cx="22" cy="11"/>
              </a:xfrm>
              <a:custGeom>
                <a:avLst/>
                <a:gdLst>
                  <a:gd name="T0" fmla="*/ 0 w 22"/>
                  <a:gd name="T1" fmla="*/ 0 h 11"/>
                  <a:gd name="T2" fmla="*/ 22 w 22"/>
                  <a:gd name="T3" fmla="*/ 0 h 11"/>
                  <a:gd name="T4" fmla="*/ 11 w 22"/>
                  <a:gd name="T5" fmla="*/ 11 h 11"/>
                  <a:gd name="T6" fmla="*/ 0 w 22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0"/>
                    </a:moveTo>
                    <a:lnTo>
                      <a:pt x="22" y="0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2" name="Freeform 1561">
                <a:extLst>
                  <a:ext uri="{FF2B5EF4-FFF2-40B4-BE49-F238E27FC236}">
                    <a16:creationId xmlns:a16="http://schemas.microsoft.com/office/drawing/2014/main" id="{0E18A588-4226-A39B-ED51-15BA5A152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2306"/>
                <a:ext cx="22" cy="17"/>
              </a:xfrm>
              <a:custGeom>
                <a:avLst/>
                <a:gdLst>
                  <a:gd name="T0" fmla="*/ 2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8 w 22"/>
                  <a:gd name="T9" fmla="*/ 0 h 22"/>
                  <a:gd name="T10" fmla="*/ 11 w 22"/>
                  <a:gd name="T11" fmla="*/ 9 h 22"/>
                  <a:gd name="T12" fmla="*/ 2 w 22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2" y="0"/>
                    </a:moveTo>
                    <a:lnTo>
                      <a:pt x="0" y="11"/>
                    </a:lnTo>
                    <a:lnTo>
                      <a:pt x="11" y="22"/>
                    </a:lnTo>
                    <a:lnTo>
                      <a:pt x="22" y="11"/>
                    </a:lnTo>
                    <a:lnTo>
                      <a:pt x="18" y="0"/>
                    </a:lnTo>
                    <a:lnTo>
                      <a:pt x="11" y="9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3" name="Line 1562">
                <a:extLst>
                  <a:ext uri="{FF2B5EF4-FFF2-40B4-BE49-F238E27FC236}">
                    <a16:creationId xmlns:a16="http://schemas.microsoft.com/office/drawing/2014/main" id="{38A55770-E2DE-3841-B4D1-D9182CA9E4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3" y="2141"/>
                <a:ext cx="11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4" name="Line 1563">
                <a:extLst>
                  <a:ext uri="{FF2B5EF4-FFF2-40B4-BE49-F238E27FC236}">
                    <a16:creationId xmlns:a16="http://schemas.microsoft.com/office/drawing/2014/main" id="{22A3EBE1-1CE7-956E-F875-1707774CCA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4" y="2194"/>
                <a:ext cx="32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5" name="Line 1564">
                <a:extLst>
                  <a:ext uri="{FF2B5EF4-FFF2-40B4-BE49-F238E27FC236}">
                    <a16:creationId xmlns:a16="http://schemas.microsoft.com/office/drawing/2014/main" id="{D2F1D844-4279-D8C9-F70E-BADD289ACF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14" y="2174"/>
                <a:ext cx="8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6" name="Line 1565">
                <a:extLst>
                  <a:ext uri="{FF2B5EF4-FFF2-40B4-BE49-F238E27FC236}">
                    <a16:creationId xmlns:a16="http://schemas.microsoft.com/office/drawing/2014/main" id="{22A79006-B39D-08F1-468C-FD4BC9E932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2174"/>
                <a:ext cx="16" cy="16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7" name="Line 1566">
                <a:extLst>
                  <a:ext uri="{FF2B5EF4-FFF2-40B4-BE49-F238E27FC236}">
                    <a16:creationId xmlns:a16="http://schemas.microsoft.com/office/drawing/2014/main" id="{C9B90830-EDB2-4311-C6EA-CFCD4068D7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3" y="2161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8" name="Line 1567">
                <a:extLst>
                  <a:ext uri="{FF2B5EF4-FFF2-40B4-BE49-F238E27FC236}">
                    <a16:creationId xmlns:a16="http://schemas.microsoft.com/office/drawing/2014/main" id="{85E12741-3D31-0B86-08B9-691BD49653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3" y="2155"/>
                <a:ext cx="11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09" name="Line 1568">
                <a:extLst>
                  <a:ext uri="{FF2B5EF4-FFF2-40B4-BE49-F238E27FC236}">
                    <a16:creationId xmlns:a16="http://schemas.microsoft.com/office/drawing/2014/main" id="{480F7ECA-64FB-5E25-4AEA-A864451B36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5" y="2143"/>
                <a:ext cx="9" cy="1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0" name="Line 1569">
                <a:extLst>
                  <a:ext uri="{FF2B5EF4-FFF2-40B4-BE49-F238E27FC236}">
                    <a16:creationId xmlns:a16="http://schemas.microsoft.com/office/drawing/2014/main" id="{450D9C7F-A68E-1730-A781-9F5D14A932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4" y="2141"/>
                <a:ext cx="13" cy="5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1" name="Line 1570">
                <a:extLst>
                  <a:ext uri="{FF2B5EF4-FFF2-40B4-BE49-F238E27FC236}">
                    <a16:creationId xmlns:a16="http://schemas.microsoft.com/office/drawing/2014/main" id="{55042178-2351-1906-5435-1F2B59F8B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14" y="2155"/>
                <a:ext cx="8" cy="17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2" name="Line 1571">
                <a:extLst>
                  <a:ext uri="{FF2B5EF4-FFF2-40B4-BE49-F238E27FC236}">
                    <a16:creationId xmlns:a16="http://schemas.microsoft.com/office/drawing/2014/main" id="{02D06D0A-1C87-32E6-862F-0CB0AC7FD2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14" y="2161"/>
                <a:ext cx="8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3" name="Line 1572">
                <a:extLst>
                  <a:ext uri="{FF2B5EF4-FFF2-40B4-BE49-F238E27FC236}">
                    <a16:creationId xmlns:a16="http://schemas.microsoft.com/office/drawing/2014/main" id="{A6DDF2B7-CF2E-99EB-BF52-EBCB60C8FA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07" y="2141"/>
                <a:ext cx="13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4" name="Line 1573">
                <a:extLst>
                  <a:ext uri="{FF2B5EF4-FFF2-40B4-BE49-F238E27FC236}">
                    <a16:creationId xmlns:a16="http://schemas.microsoft.com/office/drawing/2014/main" id="{CCCF2A68-3A59-B892-EAB2-CCDCE73EC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14" y="2143"/>
                <a:ext cx="8" cy="12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5" name="Freeform 1574">
                <a:extLst>
                  <a:ext uri="{FF2B5EF4-FFF2-40B4-BE49-F238E27FC236}">
                    <a16:creationId xmlns:a16="http://schemas.microsoft.com/office/drawing/2014/main" id="{048985A9-F8AE-754E-D747-7AF46A1E8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141"/>
                <a:ext cx="17" cy="14"/>
              </a:xfrm>
              <a:custGeom>
                <a:avLst/>
                <a:gdLst>
                  <a:gd name="T0" fmla="*/ 18 w 18"/>
                  <a:gd name="T1" fmla="*/ 2 h 11"/>
                  <a:gd name="T2" fmla="*/ 9 w 18"/>
                  <a:gd name="T3" fmla="*/ 11 h 11"/>
                  <a:gd name="T4" fmla="*/ 0 w 18"/>
                  <a:gd name="T5" fmla="*/ 2 h 11"/>
                  <a:gd name="T6" fmla="*/ 2 w 18"/>
                  <a:gd name="T7" fmla="*/ 0 h 11"/>
                  <a:gd name="T8" fmla="*/ 15 w 18"/>
                  <a:gd name="T9" fmla="*/ 0 h 11"/>
                  <a:gd name="T10" fmla="*/ 18 w 18"/>
                  <a:gd name="T11" fmla="*/ 2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11">
                    <a:moveTo>
                      <a:pt x="18" y="2"/>
                    </a:moveTo>
                    <a:lnTo>
                      <a:pt x="9" y="11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5" y="0"/>
                    </a:lnTo>
                    <a:lnTo>
                      <a:pt x="18" y="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6" name="Freeform 1575">
                <a:extLst>
                  <a:ext uri="{FF2B5EF4-FFF2-40B4-BE49-F238E27FC236}">
                    <a16:creationId xmlns:a16="http://schemas.microsoft.com/office/drawing/2014/main" id="{82EEC85F-C044-2B9E-95C1-237D8165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55"/>
                <a:ext cx="19" cy="17"/>
              </a:xfrm>
              <a:custGeom>
                <a:avLst/>
                <a:gdLst>
                  <a:gd name="T0" fmla="*/ 22 w 22"/>
                  <a:gd name="T1" fmla="*/ 7 h 18"/>
                  <a:gd name="T2" fmla="*/ 22 w 22"/>
                  <a:gd name="T3" fmla="*/ 0 h 18"/>
                  <a:gd name="T4" fmla="*/ 11 w 22"/>
                  <a:gd name="T5" fmla="*/ 12 h 18"/>
                  <a:gd name="T6" fmla="*/ 0 w 22"/>
                  <a:gd name="T7" fmla="*/ 0 h 18"/>
                  <a:gd name="T8" fmla="*/ 0 w 22"/>
                  <a:gd name="T9" fmla="*/ 7 h 18"/>
                  <a:gd name="T10" fmla="*/ 11 w 22"/>
                  <a:gd name="T11" fmla="*/ 18 h 18"/>
                  <a:gd name="T12" fmla="*/ 22 w 22"/>
                  <a:gd name="T13" fmla="*/ 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22" y="7"/>
                    </a:moveTo>
                    <a:lnTo>
                      <a:pt x="22" y="0"/>
                    </a:lnTo>
                    <a:lnTo>
                      <a:pt x="11" y="12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1" y="18"/>
                    </a:lnTo>
                    <a:lnTo>
                      <a:pt x="22" y="7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7" name="Freeform 1576">
                <a:extLst>
                  <a:ext uri="{FF2B5EF4-FFF2-40B4-BE49-F238E27FC236}">
                    <a16:creationId xmlns:a16="http://schemas.microsoft.com/office/drawing/2014/main" id="{5372F809-67C4-7CAC-68EC-C5F5508D8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174"/>
                <a:ext cx="32" cy="20"/>
              </a:xfrm>
              <a:custGeom>
                <a:avLst/>
                <a:gdLst>
                  <a:gd name="T0" fmla="*/ 40 w 40"/>
                  <a:gd name="T1" fmla="*/ 20 h 20"/>
                  <a:gd name="T2" fmla="*/ 0 w 40"/>
                  <a:gd name="T3" fmla="*/ 20 h 20"/>
                  <a:gd name="T4" fmla="*/ 4 w 40"/>
                  <a:gd name="T5" fmla="*/ 0 h 20"/>
                  <a:gd name="T6" fmla="*/ 20 w 40"/>
                  <a:gd name="T7" fmla="*/ 16 h 20"/>
                  <a:gd name="T8" fmla="*/ 35 w 40"/>
                  <a:gd name="T9" fmla="*/ 0 h 20"/>
                  <a:gd name="T10" fmla="*/ 40 w 40"/>
                  <a:gd name="T11" fmla="*/ 2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lnTo>
                      <a:pt x="0" y="20"/>
                    </a:lnTo>
                    <a:lnTo>
                      <a:pt x="4" y="0"/>
                    </a:lnTo>
                    <a:lnTo>
                      <a:pt x="20" y="16"/>
                    </a:lnTo>
                    <a:lnTo>
                      <a:pt x="35" y="0"/>
                    </a:lnTo>
                    <a:lnTo>
                      <a:pt x="40" y="2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8" name="Freeform 1577">
                <a:extLst>
                  <a:ext uri="{FF2B5EF4-FFF2-40B4-BE49-F238E27FC236}">
                    <a16:creationId xmlns:a16="http://schemas.microsoft.com/office/drawing/2014/main" id="{98C282A5-5AA3-E114-D877-9EC62DE3B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61"/>
                <a:ext cx="16" cy="11"/>
              </a:xfrm>
              <a:custGeom>
                <a:avLst/>
                <a:gdLst>
                  <a:gd name="T0" fmla="*/ 5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5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5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19" name="Freeform 1578">
                <a:extLst>
                  <a:ext uri="{FF2B5EF4-FFF2-40B4-BE49-F238E27FC236}">
                    <a16:creationId xmlns:a16="http://schemas.microsoft.com/office/drawing/2014/main" id="{B3ABEE84-C90C-9BA0-DF39-AE985D9F9B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61"/>
                <a:ext cx="16" cy="11"/>
              </a:xfrm>
              <a:custGeom>
                <a:avLst/>
                <a:gdLst>
                  <a:gd name="T0" fmla="*/ 5 w 16"/>
                  <a:gd name="T1" fmla="*/ 0 h 11"/>
                  <a:gd name="T2" fmla="*/ 0 w 16"/>
                  <a:gd name="T3" fmla="*/ 11 h 11"/>
                  <a:gd name="T4" fmla="*/ 16 w 16"/>
                  <a:gd name="T5" fmla="*/ 11 h 11"/>
                  <a:gd name="T6" fmla="*/ 5 w 16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5" y="0"/>
                    </a:moveTo>
                    <a:lnTo>
                      <a:pt x="0" y="11"/>
                    </a:lnTo>
                    <a:lnTo>
                      <a:pt x="16" y="11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0" name="Freeform 1579">
                <a:extLst>
                  <a:ext uri="{FF2B5EF4-FFF2-40B4-BE49-F238E27FC236}">
                    <a16:creationId xmlns:a16="http://schemas.microsoft.com/office/drawing/2014/main" id="{A35B494E-1842-108E-45BA-3D4085D08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4" y="2161"/>
                <a:ext cx="8" cy="11"/>
              </a:xfrm>
              <a:custGeom>
                <a:avLst/>
                <a:gdLst>
                  <a:gd name="T0" fmla="*/ 11 w 15"/>
                  <a:gd name="T1" fmla="*/ 0 h 11"/>
                  <a:gd name="T2" fmla="*/ 0 w 15"/>
                  <a:gd name="T3" fmla="*/ 11 h 11"/>
                  <a:gd name="T4" fmla="*/ 15 w 15"/>
                  <a:gd name="T5" fmla="*/ 11 h 11"/>
                  <a:gd name="T6" fmla="*/ 11 w 15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1" y="0"/>
                    </a:moveTo>
                    <a:lnTo>
                      <a:pt x="0" y="11"/>
                    </a:lnTo>
                    <a:lnTo>
                      <a:pt x="15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1" name="Freeform 1580">
                <a:extLst>
                  <a:ext uri="{FF2B5EF4-FFF2-40B4-BE49-F238E27FC236}">
                    <a16:creationId xmlns:a16="http://schemas.microsoft.com/office/drawing/2014/main" id="{A64695B4-5086-3872-2B5F-9D8F80AAE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4" y="2161"/>
                <a:ext cx="8" cy="11"/>
              </a:xfrm>
              <a:custGeom>
                <a:avLst/>
                <a:gdLst>
                  <a:gd name="T0" fmla="*/ 11 w 15"/>
                  <a:gd name="T1" fmla="*/ 0 h 11"/>
                  <a:gd name="T2" fmla="*/ 0 w 15"/>
                  <a:gd name="T3" fmla="*/ 11 h 11"/>
                  <a:gd name="T4" fmla="*/ 15 w 15"/>
                  <a:gd name="T5" fmla="*/ 11 h 11"/>
                  <a:gd name="T6" fmla="*/ 11 w 15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1" y="0"/>
                    </a:moveTo>
                    <a:lnTo>
                      <a:pt x="0" y="11"/>
                    </a:lnTo>
                    <a:lnTo>
                      <a:pt x="15" y="11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2" name="Freeform 1581">
                <a:extLst>
                  <a:ext uri="{FF2B5EF4-FFF2-40B4-BE49-F238E27FC236}">
                    <a16:creationId xmlns:a16="http://schemas.microsoft.com/office/drawing/2014/main" id="{09010BE3-89A1-8DD0-5492-4A319A887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74"/>
                <a:ext cx="24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6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6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3" name="Freeform 1582">
                <a:extLst>
                  <a:ext uri="{FF2B5EF4-FFF2-40B4-BE49-F238E27FC236}">
                    <a16:creationId xmlns:a16="http://schemas.microsoft.com/office/drawing/2014/main" id="{7CF9110C-188A-4CA6-F5D4-3651034DE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74"/>
                <a:ext cx="24" cy="16"/>
              </a:xfrm>
              <a:custGeom>
                <a:avLst/>
                <a:gdLst>
                  <a:gd name="T0" fmla="*/ 0 w 31"/>
                  <a:gd name="T1" fmla="*/ 0 h 16"/>
                  <a:gd name="T2" fmla="*/ 31 w 31"/>
                  <a:gd name="T3" fmla="*/ 0 h 16"/>
                  <a:gd name="T4" fmla="*/ 16 w 31"/>
                  <a:gd name="T5" fmla="*/ 16 h 16"/>
                  <a:gd name="T6" fmla="*/ 0 w 31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31" y="0"/>
                    </a:lnTo>
                    <a:lnTo>
                      <a:pt x="16" y="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4" name="Freeform 1583">
                <a:extLst>
                  <a:ext uri="{FF2B5EF4-FFF2-40B4-BE49-F238E27FC236}">
                    <a16:creationId xmlns:a16="http://schemas.microsoft.com/office/drawing/2014/main" id="{21DE31EA-FF31-BFFA-5F03-22D1660FC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72"/>
                <a:ext cx="24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5" name="Freeform 1584">
                <a:extLst>
                  <a:ext uri="{FF2B5EF4-FFF2-40B4-BE49-F238E27FC236}">
                    <a16:creationId xmlns:a16="http://schemas.microsoft.com/office/drawing/2014/main" id="{1EC5C2A3-8F55-94DB-18BE-B80EA7BEF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72"/>
                <a:ext cx="24" cy="2"/>
              </a:xfrm>
              <a:custGeom>
                <a:avLst/>
                <a:gdLst>
                  <a:gd name="T0" fmla="*/ 0 w 31"/>
                  <a:gd name="T1" fmla="*/ 0 h 2"/>
                  <a:gd name="T2" fmla="*/ 0 w 31"/>
                  <a:gd name="T3" fmla="*/ 2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0" y="2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6" name="Freeform 1585">
                <a:extLst>
                  <a:ext uri="{FF2B5EF4-FFF2-40B4-BE49-F238E27FC236}">
                    <a16:creationId xmlns:a16="http://schemas.microsoft.com/office/drawing/2014/main" id="{613B2314-52F0-4505-3144-D8F396E5C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72"/>
                <a:ext cx="24" cy="2"/>
              </a:xfrm>
              <a:custGeom>
                <a:avLst/>
                <a:gdLst>
                  <a:gd name="T0" fmla="*/ 0 w 31"/>
                  <a:gd name="T1" fmla="*/ 0 h 2"/>
                  <a:gd name="T2" fmla="*/ 31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31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7" name="Freeform 1586">
                <a:extLst>
                  <a:ext uri="{FF2B5EF4-FFF2-40B4-BE49-F238E27FC236}">
                    <a16:creationId xmlns:a16="http://schemas.microsoft.com/office/drawing/2014/main" id="{E4A8C944-6FA4-86CC-A4BE-A00F9D528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72"/>
                <a:ext cx="24" cy="2"/>
              </a:xfrm>
              <a:custGeom>
                <a:avLst/>
                <a:gdLst>
                  <a:gd name="T0" fmla="*/ 0 w 31"/>
                  <a:gd name="T1" fmla="*/ 0 h 2"/>
                  <a:gd name="T2" fmla="*/ 31 w 31"/>
                  <a:gd name="T3" fmla="*/ 0 h 2"/>
                  <a:gd name="T4" fmla="*/ 31 w 31"/>
                  <a:gd name="T5" fmla="*/ 2 h 2"/>
                  <a:gd name="T6" fmla="*/ 0 w 3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0" y="0"/>
                    </a:moveTo>
                    <a:lnTo>
                      <a:pt x="31" y="0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8" name="Freeform 1587">
                <a:extLst>
                  <a:ext uri="{FF2B5EF4-FFF2-40B4-BE49-F238E27FC236}">
                    <a16:creationId xmlns:a16="http://schemas.microsoft.com/office/drawing/2014/main" id="{0A9A208E-D9AE-6058-FAF7-BB15F4114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2161"/>
                <a:ext cx="24" cy="29"/>
              </a:xfrm>
              <a:custGeom>
                <a:avLst/>
                <a:gdLst>
                  <a:gd name="T0" fmla="*/ 0 w 31"/>
                  <a:gd name="T1" fmla="*/ 13 h 29"/>
                  <a:gd name="T2" fmla="*/ 5 w 31"/>
                  <a:gd name="T3" fmla="*/ 0 h 29"/>
                  <a:gd name="T4" fmla="*/ 16 w 31"/>
                  <a:gd name="T5" fmla="*/ 11 h 29"/>
                  <a:gd name="T6" fmla="*/ 27 w 31"/>
                  <a:gd name="T7" fmla="*/ 0 h 29"/>
                  <a:gd name="T8" fmla="*/ 31 w 31"/>
                  <a:gd name="T9" fmla="*/ 13 h 29"/>
                  <a:gd name="T10" fmla="*/ 16 w 31"/>
                  <a:gd name="T11" fmla="*/ 29 h 29"/>
                  <a:gd name="T12" fmla="*/ 0 w 31"/>
                  <a:gd name="T13" fmla="*/ 13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29">
                    <a:moveTo>
                      <a:pt x="0" y="13"/>
                    </a:moveTo>
                    <a:lnTo>
                      <a:pt x="5" y="0"/>
                    </a:lnTo>
                    <a:lnTo>
                      <a:pt x="16" y="11"/>
                    </a:lnTo>
                    <a:lnTo>
                      <a:pt x="27" y="0"/>
                    </a:lnTo>
                    <a:lnTo>
                      <a:pt x="31" y="13"/>
                    </a:lnTo>
                    <a:lnTo>
                      <a:pt x="16" y="29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29" name="Freeform 1588">
                <a:extLst>
                  <a:ext uri="{FF2B5EF4-FFF2-40B4-BE49-F238E27FC236}">
                    <a16:creationId xmlns:a16="http://schemas.microsoft.com/office/drawing/2014/main" id="{6CFFCBB8-6840-04AA-A604-5E9A822A4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4" y="2143"/>
                <a:ext cx="8" cy="12"/>
              </a:xfrm>
              <a:custGeom>
                <a:avLst/>
                <a:gdLst>
                  <a:gd name="T0" fmla="*/ 9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9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0" name="Freeform 1589">
                <a:extLst>
                  <a:ext uri="{FF2B5EF4-FFF2-40B4-BE49-F238E27FC236}">
                    <a16:creationId xmlns:a16="http://schemas.microsoft.com/office/drawing/2014/main" id="{DD4CCE97-FCD5-7FED-7678-36D840D9F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4" y="2143"/>
                <a:ext cx="8" cy="12"/>
              </a:xfrm>
              <a:custGeom>
                <a:avLst/>
                <a:gdLst>
                  <a:gd name="T0" fmla="*/ 9 w 9"/>
                  <a:gd name="T1" fmla="*/ 0 h 9"/>
                  <a:gd name="T2" fmla="*/ 0 w 9"/>
                  <a:gd name="T3" fmla="*/ 9 h 9"/>
                  <a:gd name="T4" fmla="*/ 9 w 9"/>
                  <a:gd name="T5" fmla="*/ 9 h 9"/>
                  <a:gd name="T6" fmla="*/ 9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0" y="9"/>
                    </a:lnTo>
                    <a:lnTo>
                      <a:pt x="9" y="9"/>
                    </a:lnTo>
                    <a:lnTo>
                      <a:pt x="9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1" name="Rectangle 1590">
                <a:extLst>
                  <a:ext uri="{FF2B5EF4-FFF2-40B4-BE49-F238E27FC236}">
                    <a16:creationId xmlns:a16="http://schemas.microsoft.com/office/drawing/2014/main" id="{CA162CEA-51E5-1CCC-EB83-C79F9E20E4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3" y="2143"/>
                <a:ext cx="1" cy="1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1pPr>
                <a:lvl2pPr marL="742950" indent="-28575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2pPr>
                <a:lvl3pPr marL="1143000" indent="-22860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3pPr>
                <a:lvl4pPr marL="1600200" indent="-22860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4pPr>
                <a:lvl5pPr marL="2057400" indent="-22860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9pPr>
              </a:lstStyle>
              <a:p>
                <a:pPr>
                  <a:defRPr/>
                </a:pPr>
                <a:endParaRPr lang="ko-KR" altLang="en-US">
                  <a:ea typeface="굴림" panose="020B0600000101010101" pitchFamily="50" charset="-127"/>
                </a:endParaRPr>
              </a:p>
            </p:txBody>
          </p:sp>
          <p:sp>
            <p:nvSpPr>
              <p:cNvPr id="2432" name="Rectangle 1591">
                <a:extLst>
                  <a:ext uri="{FF2B5EF4-FFF2-40B4-BE49-F238E27FC236}">
                    <a16:creationId xmlns:a16="http://schemas.microsoft.com/office/drawing/2014/main" id="{0F86407D-C375-5749-FDAC-39FC26F6C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3" y="2143"/>
                <a:ext cx="1" cy="12"/>
              </a:xfrm>
              <a:prstGeom prst="rect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1pPr>
                <a:lvl2pPr marL="742950" indent="-28575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2pPr>
                <a:lvl3pPr marL="1143000" indent="-22860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3pPr>
                <a:lvl4pPr marL="1600200" indent="-22860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4pPr>
                <a:lvl5pPr marL="2057400" indent="-228600"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>
                    <a:solidFill>
                      <a:schemeClr val="bg1"/>
                    </a:solidFill>
                    <a:latin typeface="HY울릉도M" panose="02030600000101010101" pitchFamily="18" charset="-127"/>
                    <a:ea typeface="HY울릉도M" panose="02030600000101010101" pitchFamily="18" charset="-127"/>
                    <a:cs typeface="HY울릉도M" panose="02030600000101010101" pitchFamily="18" charset="-127"/>
                  </a:defRPr>
                </a:lvl9pPr>
              </a:lstStyle>
              <a:p>
                <a:pPr>
                  <a:defRPr/>
                </a:pPr>
                <a:endParaRPr lang="ko-KR" altLang="en-US">
                  <a:ea typeface="굴림" panose="020B0600000101010101" pitchFamily="50" charset="-127"/>
                </a:endParaRPr>
              </a:p>
            </p:txBody>
          </p:sp>
          <p:sp>
            <p:nvSpPr>
              <p:cNvPr id="2433" name="Freeform 1592">
                <a:extLst>
                  <a:ext uri="{FF2B5EF4-FFF2-40B4-BE49-F238E27FC236}">
                    <a16:creationId xmlns:a16="http://schemas.microsoft.com/office/drawing/2014/main" id="{2A7AC512-D63C-BEE4-22F8-759029743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43"/>
                <a:ext cx="11" cy="12"/>
              </a:xfrm>
              <a:custGeom>
                <a:avLst/>
                <a:gdLst>
                  <a:gd name="T0" fmla="*/ 2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2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2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4" name="Freeform 1593">
                <a:extLst>
                  <a:ext uri="{FF2B5EF4-FFF2-40B4-BE49-F238E27FC236}">
                    <a16:creationId xmlns:a16="http://schemas.microsoft.com/office/drawing/2014/main" id="{1575909A-BDFF-62F7-1677-8A0092BEA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43"/>
                <a:ext cx="11" cy="12"/>
              </a:xfrm>
              <a:custGeom>
                <a:avLst/>
                <a:gdLst>
                  <a:gd name="T0" fmla="*/ 2 w 11"/>
                  <a:gd name="T1" fmla="*/ 0 h 9"/>
                  <a:gd name="T2" fmla="*/ 0 w 11"/>
                  <a:gd name="T3" fmla="*/ 9 h 9"/>
                  <a:gd name="T4" fmla="*/ 11 w 11"/>
                  <a:gd name="T5" fmla="*/ 9 h 9"/>
                  <a:gd name="T6" fmla="*/ 2 w 11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2" y="0"/>
                    </a:moveTo>
                    <a:lnTo>
                      <a:pt x="0" y="9"/>
                    </a:lnTo>
                    <a:lnTo>
                      <a:pt x="11" y="9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5" name="Freeform 1594">
                <a:extLst>
                  <a:ext uri="{FF2B5EF4-FFF2-40B4-BE49-F238E27FC236}">
                    <a16:creationId xmlns:a16="http://schemas.microsoft.com/office/drawing/2014/main" id="{B83EC046-4651-DBE4-E635-457A93E340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143"/>
                <a:ext cx="9" cy="12"/>
              </a:xfrm>
              <a:custGeom>
                <a:avLst/>
                <a:gdLst>
                  <a:gd name="T0" fmla="*/ 0 w 9"/>
                  <a:gd name="T1" fmla="*/ 0 h 9"/>
                  <a:gd name="T2" fmla="*/ 9 w 9"/>
                  <a:gd name="T3" fmla="*/ 9 h 9"/>
                  <a:gd name="T4" fmla="*/ 9 w 9"/>
                  <a:gd name="T5" fmla="*/ 9 h 9"/>
                  <a:gd name="T6" fmla="*/ 0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9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6" name="Freeform 1595">
                <a:extLst>
                  <a:ext uri="{FF2B5EF4-FFF2-40B4-BE49-F238E27FC236}">
                    <a16:creationId xmlns:a16="http://schemas.microsoft.com/office/drawing/2014/main" id="{E2D1CC7F-EEC7-DBCE-D17F-884D1F585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143"/>
                <a:ext cx="9" cy="12"/>
              </a:xfrm>
              <a:custGeom>
                <a:avLst/>
                <a:gdLst>
                  <a:gd name="T0" fmla="*/ 0 w 9"/>
                  <a:gd name="T1" fmla="*/ 0 h 9"/>
                  <a:gd name="T2" fmla="*/ 9 w 9"/>
                  <a:gd name="T3" fmla="*/ 9 h 9"/>
                  <a:gd name="T4" fmla="*/ 9 w 9"/>
                  <a:gd name="T5" fmla="*/ 9 h 9"/>
                  <a:gd name="T6" fmla="*/ 0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9" y="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7" name="Freeform 1596">
                <a:extLst>
                  <a:ext uri="{FF2B5EF4-FFF2-40B4-BE49-F238E27FC236}">
                    <a16:creationId xmlns:a16="http://schemas.microsoft.com/office/drawing/2014/main" id="{327D4B3D-7A80-CB51-EF45-7664E1CB8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52"/>
                <a:ext cx="19" cy="2"/>
              </a:xfrm>
              <a:custGeom>
                <a:avLst/>
                <a:gdLst>
                  <a:gd name="T0" fmla="*/ 0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8" name="Freeform 1597">
                <a:extLst>
                  <a:ext uri="{FF2B5EF4-FFF2-40B4-BE49-F238E27FC236}">
                    <a16:creationId xmlns:a16="http://schemas.microsoft.com/office/drawing/2014/main" id="{910D58F0-DDF3-1BBE-334B-FBD12226A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52"/>
                <a:ext cx="19" cy="2"/>
              </a:xfrm>
              <a:custGeom>
                <a:avLst/>
                <a:gdLst>
                  <a:gd name="T0" fmla="*/ 0 w 22"/>
                  <a:gd name="T1" fmla="*/ 0 h 2"/>
                  <a:gd name="T2" fmla="*/ 0 w 22"/>
                  <a:gd name="T3" fmla="*/ 2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0" y="2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39" name="Freeform 1598">
                <a:extLst>
                  <a:ext uri="{FF2B5EF4-FFF2-40B4-BE49-F238E27FC236}">
                    <a16:creationId xmlns:a16="http://schemas.microsoft.com/office/drawing/2014/main" id="{EE1FDD06-E493-0919-FDCA-26894E25E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52"/>
                <a:ext cx="19" cy="2"/>
              </a:xfrm>
              <a:custGeom>
                <a:avLst/>
                <a:gdLst>
                  <a:gd name="T0" fmla="*/ 0 w 22"/>
                  <a:gd name="T1" fmla="*/ 0 h 2"/>
                  <a:gd name="T2" fmla="*/ 20 w 22"/>
                  <a:gd name="T3" fmla="*/ 0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20" y="0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0" name="Freeform 1599">
                <a:extLst>
                  <a:ext uri="{FF2B5EF4-FFF2-40B4-BE49-F238E27FC236}">
                    <a16:creationId xmlns:a16="http://schemas.microsoft.com/office/drawing/2014/main" id="{15E458CC-94D4-A1B0-E1E9-88DF444B8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52"/>
                <a:ext cx="19" cy="2"/>
              </a:xfrm>
              <a:custGeom>
                <a:avLst/>
                <a:gdLst>
                  <a:gd name="T0" fmla="*/ 0 w 22"/>
                  <a:gd name="T1" fmla="*/ 0 h 2"/>
                  <a:gd name="T2" fmla="*/ 20 w 22"/>
                  <a:gd name="T3" fmla="*/ 0 h 2"/>
                  <a:gd name="T4" fmla="*/ 22 w 22"/>
                  <a:gd name="T5" fmla="*/ 2 h 2"/>
                  <a:gd name="T6" fmla="*/ 0 w 2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">
                    <a:moveTo>
                      <a:pt x="0" y="0"/>
                    </a:moveTo>
                    <a:lnTo>
                      <a:pt x="20" y="0"/>
                    </a:lnTo>
                    <a:lnTo>
                      <a:pt x="22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1" name="Freeform 1600">
                <a:extLst>
                  <a:ext uri="{FF2B5EF4-FFF2-40B4-BE49-F238E27FC236}">
                    <a16:creationId xmlns:a16="http://schemas.microsoft.com/office/drawing/2014/main" id="{CC9A6CEA-D0F7-E0FA-9046-D65BB64FD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55"/>
                <a:ext cx="19" cy="17"/>
              </a:xfrm>
              <a:custGeom>
                <a:avLst/>
                <a:gdLst>
                  <a:gd name="T0" fmla="*/ 0 w 22"/>
                  <a:gd name="T1" fmla="*/ 0 h 12"/>
                  <a:gd name="T2" fmla="*/ 22 w 22"/>
                  <a:gd name="T3" fmla="*/ 0 h 12"/>
                  <a:gd name="T4" fmla="*/ 11 w 22"/>
                  <a:gd name="T5" fmla="*/ 12 h 12"/>
                  <a:gd name="T6" fmla="*/ 0 w 22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2">
                    <a:moveTo>
                      <a:pt x="0" y="0"/>
                    </a:moveTo>
                    <a:lnTo>
                      <a:pt x="22" y="0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2" name="Freeform 1601">
                <a:extLst>
                  <a:ext uri="{FF2B5EF4-FFF2-40B4-BE49-F238E27FC236}">
                    <a16:creationId xmlns:a16="http://schemas.microsoft.com/office/drawing/2014/main" id="{8A5D8C9D-B040-1607-3599-545855990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55"/>
                <a:ext cx="19" cy="17"/>
              </a:xfrm>
              <a:custGeom>
                <a:avLst/>
                <a:gdLst>
                  <a:gd name="T0" fmla="*/ 0 w 22"/>
                  <a:gd name="T1" fmla="*/ 0 h 12"/>
                  <a:gd name="T2" fmla="*/ 22 w 22"/>
                  <a:gd name="T3" fmla="*/ 0 h 12"/>
                  <a:gd name="T4" fmla="*/ 11 w 22"/>
                  <a:gd name="T5" fmla="*/ 12 h 12"/>
                  <a:gd name="T6" fmla="*/ 0 w 22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12">
                    <a:moveTo>
                      <a:pt x="0" y="0"/>
                    </a:moveTo>
                    <a:lnTo>
                      <a:pt x="22" y="0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3" name="Freeform 1602">
                <a:extLst>
                  <a:ext uri="{FF2B5EF4-FFF2-40B4-BE49-F238E27FC236}">
                    <a16:creationId xmlns:a16="http://schemas.microsoft.com/office/drawing/2014/main" id="{D808E6C2-DB26-4ED5-FE10-A53DE8E97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" y="2143"/>
                <a:ext cx="19" cy="23"/>
              </a:xfrm>
              <a:custGeom>
                <a:avLst/>
                <a:gdLst>
                  <a:gd name="T0" fmla="*/ 2 w 22"/>
                  <a:gd name="T1" fmla="*/ 0 h 23"/>
                  <a:gd name="T2" fmla="*/ 0 w 22"/>
                  <a:gd name="T3" fmla="*/ 11 h 23"/>
                  <a:gd name="T4" fmla="*/ 11 w 22"/>
                  <a:gd name="T5" fmla="*/ 23 h 23"/>
                  <a:gd name="T6" fmla="*/ 22 w 22"/>
                  <a:gd name="T7" fmla="*/ 11 h 23"/>
                  <a:gd name="T8" fmla="*/ 20 w 22"/>
                  <a:gd name="T9" fmla="*/ 0 h 23"/>
                  <a:gd name="T10" fmla="*/ 11 w 22"/>
                  <a:gd name="T11" fmla="*/ 9 h 23"/>
                  <a:gd name="T12" fmla="*/ 2 w 22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3">
                    <a:moveTo>
                      <a:pt x="2" y="0"/>
                    </a:moveTo>
                    <a:lnTo>
                      <a:pt x="0" y="11"/>
                    </a:lnTo>
                    <a:lnTo>
                      <a:pt x="11" y="23"/>
                    </a:lnTo>
                    <a:lnTo>
                      <a:pt x="22" y="11"/>
                    </a:lnTo>
                    <a:lnTo>
                      <a:pt x="20" y="0"/>
                    </a:lnTo>
                    <a:lnTo>
                      <a:pt x="11" y="9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4" name="Line 1603">
                <a:extLst>
                  <a:ext uri="{FF2B5EF4-FFF2-40B4-BE49-F238E27FC236}">
                    <a16:creationId xmlns:a16="http://schemas.microsoft.com/office/drawing/2014/main" id="{9259B375-AF2C-0F08-F30E-42F0763E2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5" y="2095"/>
                <a:ext cx="13" cy="5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5" name="Line 1604">
                <a:extLst>
                  <a:ext uri="{FF2B5EF4-FFF2-40B4-BE49-F238E27FC236}">
                    <a16:creationId xmlns:a16="http://schemas.microsoft.com/office/drawing/2014/main" id="{A6166F51-DE8F-FEA3-E798-FAF3B5527C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8" y="2150"/>
                <a:ext cx="40" cy="0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6" name="Line 1605">
                <a:extLst>
                  <a:ext uri="{FF2B5EF4-FFF2-40B4-BE49-F238E27FC236}">
                    <a16:creationId xmlns:a16="http://schemas.microsoft.com/office/drawing/2014/main" id="{1F512EE4-C148-C914-0FDB-1F178069E5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58" y="2130"/>
                <a:ext cx="15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7" name="Line 1606">
                <a:extLst>
                  <a:ext uri="{FF2B5EF4-FFF2-40B4-BE49-F238E27FC236}">
                    <a16:creationId xmlns:a16="http://schemas.microsoft.com/office/drawing/2014/main" id="{7E29CC74-260F-E642-CDE0-CF76B42638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2" y="2130"/>
                <a:ext cx="16" cy="13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8" name="Line 1607">
                <a:extLst>
                  <a:ext uri="{FF2B5EF4-FFF2-40B4-BE49-F238E27FC236}">
                    <a16:creationId xmlns:a16="http://schemas.microsoft.com/office/drawing/2014/main" id="{5ECE2791-8B12-B508-15D7-FA4CE8EE8A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7" y="2115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49" name="Line 1608">
                <a:extLst>
                  <a:ext uri="{FF2B5EF4-FFF2-40B4-BE49-F238E27FC236}">
                    <a16:creationId xmlns:a16="http://schemas.microsoft.com/office/drawing/2014/main" id="{A8D4B5D5-67C3-C31E-1DA4-8CE99C417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7" y="2110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0" name="Line 1609">
                <a:extLst>
                  <a:ext uri="{FF2B5EF4-FFF2-40B4-BE49-F238E27FC236}">
                    <a16:creationId xmlns:a16="http://schemas.microsoft.com/office/drawing/2014/main" id="{2CCDA7D5-C6B9-2B87-7847-534B91B65D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9" y="2099"/>
                <a:ext cx="9" cy="4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1" name="Line 1610">
                <a:extLst>
                  <a:ext uri="{FF2B5EF4-FFF2-40B4-BE49-F238E27FC236}">
                    <a16:creationId xmlns:a16="http://schemas.microsoft.com/office/drawing/2014/main" id="{D760A886-9EAC-6FD9-243D-0A8AEEAEEE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38" y="2095"/>
                <a:ext cx="13" cy="55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2452" name="Line 1611">
                <a:extLst>
                  <a:ext uri="{FF2B5EF4-FFF2-40B4-BE49-F238E27FC236}">
                    <a16:creationId xmlns:a16="http://schemas.microsoft.com/office/drawing/2014/main" id="{9FD399F8-131B-A26D-C844-27AE13178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58" y="2110"/>
                <a:ext cx="11" cy="11"/>
              </a:xfrm>
              <a:prstGeom prst="line">
                <a:avLst/>
              </a:prstGeom>
              <a:noFill/>
              <a:ln w="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/>
              </a:p>
            </p:txBody>
          </p:sp>
        </p:grpSp>
        <p:sp>
          <p:nvSpPr>
            <p:cNvPr id="1342" name="Line 1613">
              <a:extLst>
                <a:ext uri="{FF2B5EF4-FFF2-40B4-BE49-F238E27FC236}">
                  <a16:creationId xmlns:a16="http://schemas.microsoft.com/office/drawing/2014/main" id="{E82AC373-3DCD-BFD3-0747-8EEC22CDF9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32704" y="2994922"/>
              <a:ext cx="16387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3" name="Line 1614">
              <a:extLst>
                <a:ext uri="{FF2B5EF4-FFF2-40B4-BE49-F238E27FC236}">
                  <a16:creationId xmlns:a16="http://schemas.microsoft.com/office/drawing/2014/main" id="{2D3F94BA-FE60-FECE-1FC4-321E23770E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274" y="2966642"/>
              <a:ext cx="2085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4" name="Line 1615">
              <a:extLst>
                <a:ext uri="{FF2B5EF4-FFF2-40B4-BE49-F238E27FC236}">
                  <a16:creationId xmlns:a16="http://schemas.microsoft.com/office/drawing/2014/main" id="{3E79BF2B-4860-B2A9-D71D-6E37569EC5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32704" y="2972595"/>
              <a:ext cx="13408" cy="89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5" name="Freeform 1616">
              <a:extLst>
                <a:ext uri="{FF2B5EF4-FFF2-40B4-BE49-F238E27FC236}">
                  <a16:creationId xmlns:a16="http://schemas.microsoft.com/office/drawing/2014/main" id="{F0316D61-3120-F380-41AD-E7C9A5FEB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5" y="2966642"/>
              <a:ext cx="26817" cy="14884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0 w 18"/>
                <a:gd name="T5" fmla="*/ 2147483647 h 11"/>
                <a:gd name="T6" fmla="*/ 2147483647 w 18"/>
                <a:gd name="T7" fmla="*/ 0 h 11"/>
                <a:gd name="T8" fmla="*/ 2147483647 w 18"/>
                <a:gd name="T9" fmla="*/ 0 h 11"/>
                <a:gd name="T10" fmla="*/ 2147483647 w 18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11">
                  <a:moveTo>
                    <a:pt x="18" y="4"/>
                  </a:moveTo>
                  <a:lnTo>
                    <a:pt x="9" y="11"/>
                  </a:lnTo>
                  <a:lnTo>
                    <a:pt x="0" y="4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8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6" name="Freeform 1617">
              <a:extLst>
                <a:ext uri="{FF2B5EF4-FFF2-40B4-BE49-F238E27FC236}">
                  <a16:creationId xmlns:a16="http://schemas.microsoft.com/office/drawing/2014/main" id="{C32564C7-4A09-4FB6-5C5E-18B6F3716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315" y="2987480"/>
              <a:ext cx="32776" cy="22327"/>
            </a:xfrm>
            <a:custGeom>
              <a:avLst/>
              <a:gdLst>
                <a:gd name="T0" fmla="*/ 2147483647 w 22"/>
                <a:gd name="T1" fmla="*/ 2147483647 h 16"/>
                <a:gd name="T2" fmla="*/ 2147483647 w 22"/>
                <a:gd name="T3" fmla="*/ 0 h 16"/>
                <a:gd name="T4" fmla="*/ 2147483647 w 22"/>
                <a:gd name="T5" fmla="*/ 2147483647 h 16"/>
                <a:gd name="T6" fmla="*/ 0 w 22"/>
                <a:gd name="T7" fmla="*/ 0 h 16"/>
                <a:gd name="T8" fmla="*/ 0 w 22"/>
                <a:gd name="T9" fmla="*/ 2147483647 h 16"/>
                <a:gd name="T10" fmla="*/ 2147483647 w 22"/>
                <a:gd name="T11" fmla="*/ 2147483647 h 16"/>
                <a:gd name="T12" fmla="*/ 2147483647 w 22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16">
                  <a:moveTo>
                    <a:pt x="22" y="5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lnTo>
                    <a:pt x="0" y="5"/>
                  </a:lnTo>
                  <a:lnTo>
                    <a:pt x="11" y="16"/>
                  </a:lnTo>
                  <a:lnTo>
                    <a:pt x="22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7" name="Freeform 1618">
              <a:extLst>
                <a:ext uri="{FF2B5EF4-FFF2-40B4-BE49-F238E27FC236}">
                  <a16:creationId xmlns:a16="http://schemas.microsoft.com/office/drawing/2014/main" id="{8B7655CD-36A5-7D2D-00A2-69E90435C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07" y="3015760"/>
              <a:ext cx="59592" cy="2828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3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8" name="Freeform 1619">
              <a:extLst>
                <a:ext uri="{FF2B5EF4-FFF2-40B4-BE49-F238E27FC236}">
                  <a16:creationId xmlns:a16="http://schemas.microsoft.com/office/drawing/2014/main" id="{C02F7FAB-3EEF-5E73-387C-FAB5767FB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2994922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5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49" name="Freeform 1620">
              <a:extLst>
                <a:ext uri="{FF2B5EF4-FFF2-40B4-BE49-F238E27FC236}">
                  <a16:creationId xmlns:a16="http://schemas.microsoft.com/office/drawing/2014/main" id="{656BF310-B8B9-D4D7-1F01-9ECF5B488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2994922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5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0" name="Freeform 1621">
              <a:extLst>
                <a:ext uri="{FF2B5EF4-FFF2-40B4-BE49-F238E27FC236}">
                  <a16:creationId xmlns:a16="http://schemas.microsoft.com/office/drawing/2014/main" id="{BFE06271-4867-C871-3892-CD0A7177D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04" y="2994922"/>
              <a:ext cx="22347" cy="14884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1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1" name="Freeform 1622">
              <a:extLst>
                <a:ext uri="{FF2B5EF4-FFF2-40B4-BE49-F238E27FC236}">
                  <a16:creationId xmlns:a16="http://schemas.microsoft.com/office/drawing/2014/main" id="{7E681040-C05A-F122-C760-7A89DB38F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04" y="2994922"/>
              <a:ext cx="22347" cy="14884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1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2" name="Freeform 1623">
              <a:extLst>
                <a:ext uri="{FF2B5EF4-FFF2-40B4-BE49-F238E27FC236}">
                  <a16:creationId xmlns:a16="http://schemas.microsoft.com/office/drawing/2014/main" id="{5E92E75B-3D93-4ECB-F8C0-93947D586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3015760"/>
              <a:ext cx="46184" cy="17861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3" name="Freeform 1624">
              <a:extLst>
                <a:ext uri="{FF2B5EF4-FFF2-40B4-BE49-F238E27FC236}">
                  <a16:creationId xmlns:a16="http://schemas.microsoft.com/office/drawing/2014/main" id="{114F7030-AD41-B40F-1B32-B1E1D09E6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3015760"/>
              <a:ext cx="46184" cy="17861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4" name="Freeform 1625">
              <a:extLst>
                <a:ext uri="{FF2B5EF4-FFF2-40B4-BE49-F238E27FC236}">
                  <a16:creationId xmlns:a16="http://schemas.microsoft.com/office/drawing/2014/main" id="{0F942953-2D85-8D28-0392-572F72099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3009807"/>
              <a:ext cx="46184" cy="5954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5" name="Freeform 1626">
              <a:extLst>
                <a:ext uri="{FF2B5EF4-FFF2-40B4-BE49-F238E27FC236}">
                  <a16:creationId xmlns:a16="http://schemas.microsoft.com/office/drawing/2014/main" id="{AB8F9FFB-96A9-050F-9223-DFFD65B30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3009807"/>
              <a:ext cx="46184" cy="5954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6" name="Freeform 1627">
              <a:extLst>
                <a:ext uri="{FF2B5EF4-FFF2-40B4-BE49-F238E27FC236}">
                  <a16:creationId xmlns:a16="http://schemas.microsoft.com/office/drawing/2014/main" id="{2E10F806-0D8B-20A1-86EB-39D3508BF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3009807"/>
              <a:ext cx="46184" cy="5954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31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7" name="Freeform 1628">
              <a:extLst>
                <a:ext uri="{FF2B5EF4-FFF2-40B4-BE49-F238E27FC236}">
                  <a16:creationId xmlns:a16="http://schemas.microsoft.com/office/drawing/2014/main" id="{CA2B2AD4-A6D6-CD75-4FD6-BE91544F3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3009807"/>
              <a:ext cx="46184" cy="5954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31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8" name="Freeform 1629">
              <a:extLst>
                <a:ext uri="{FF2B5EF4-FFF2-40B4-BE49-F238E27FC236}">
                  <a16:creationId xmlns:a16="http://schemas.microsoft.com/office/drawing/2014/main" id="{1C688874-EFEF-104A-E8C1-2C94D58C5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67" y="2994922"/>
              <a:ext cx="46184" cy="38699"/>
            </a:xfrm>
            <a:custGeom>
              <a:avLst/>
              <a:gdLst>
                <a:gd name="T0" fmla="*/ 0 w 31"/>
                <a:gd name="T1" fmla="*/ 2147483647 h 28"/>
                <a:gd name="T2" fmla="*/ 2147483647 w 31"/>
                <a:gd name="T3" fmla="*/ 0 h 28"/>
                <a:gd name="T4" fmla="*/ 2147483647 w 31"/>
                <a:gd name="T5" fmla="*/ 2147483647 h 28"/>
                <a:gd name="T6" fmla="*/ 2147483647 w 31"/>
                <a:gd name="T7" fmla="*/ 0 h 28"/>
                <a:gd name="T8" fmla="*/ 2147483647 w 31"/>
                <a:gd name="T9" fmla="*/ 2147483647 h 28"/>
                <a:gd name="T10" fmla="*/ 2147483647 w 31"/>
                <a:gd name="T11" fmla="*/ 2147483647 h 28"/>
                <a:gd name="T12" fmla="*/ 0 w 31"/>
                <a:gd name="T13" fmla="*/ 2147483647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8">
                  <a:moveTo>
                    <a:pt x="0" y="15"/>
                  </a:moveTo>
                  <a:lnTo>
                    <a:pt x="5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5"/>
                  </a:lnTo>
                  <a:lnTo>
                    <a:pt x="16" y="28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59" name="Freeform 1630">
              <a:extLst>
                <a:ext uri="{FF2B5EF4-FFF2-40B4-BE49-F238E27FC236}">
                  <a16:creationId xmlns:a16="http://schemas.microsoft.com/office/drawing/2014/main" id="{6B770BB9-AB33-18D3-1FC2-F604624E7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5" y="2972595"/>
              <a:ext cx="13409" cy="8931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0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0" name="Freeform 1631">
              <a:extLst>
                <a:ext uri="{FF2B5EF4-FFF2-40B4-BE49-F238E27FC236}">
                  <a16:creationId xmlns:a16="http://schemas.microsoft.com/office/drawing/2014/main" id="{228780B9-6686-19AE-474A-8C4A1C9F6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5" y="2972595"/>
              <a:ext cx="13409" cy="8931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0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1" name="Freeform 1632">
              <a:extLst>
                <a:ext uri="{FF2B5EF4-FFF2-40B4-BE49-F238E27FC236}">
                  <a16:creationId xmlns:a16="http://schemas.microsoft.com/office/drawing/2014/main" id="{901003B2-5664-DE06-4F72-AEFDFB7E8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04" y="2972595"/>
              <a:ext cx="13408" cy="8931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2" name="Freeform 1633">
              <a:extLst>
                <a:ext uri="{FF2B5EF4-FFF2-40B4-BE49-F238E27FC236}">
                  <a16:creationId xmlns:a16="http://schemas.microsoft.com/office/drawing/2014/main" id="{6ECA5EFD-F109-B742-F208-4FFF1DA05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04" y="2972595"/>
              <a:ext cx="13408" cy="8931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3" name="Freeform 1634">
              <a:extLst>
                <a:ext uri="{FF2B5EF4-FFF2-40B4-BE49-F238E27FC236}">
                  <a16:creationId xmlns:a16="http://schemas.microsoft.com/office/drawing/2014/main" id="{0C2DA87F-537B-6418-A43F-EBD0CB8F1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315" y="2981526"/>
              <a:ext cx="32776" cy="5954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4" name="Freeform 1635">
              <a:extLst>
                <a:ext uri="{FF2B5EF4-FFF2-40B4-BE49-F238E27FC236}">
                  <a16:creationId xmlns:a16="http://schemas.microsoft.com/office/drawing/2014/main" id="{69AA2A0A-230D-3621-5FE4-A23401D28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315" y="2981526"/>
              <a:ext cx="32776" cy="5954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5" name="Freeform 1636">
              <a:extLst>
                <a:ext uri="{FF2B5EF4-FFF2-40B4-BE49-F238E27FC236}">
                  <a16:creationId xmlns:a16="http://schemas.microsoft.com/office/drawing/2014/main" id="{5AE7C75D-7DC6-3045-1724-BC2C20F30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5" y="2981526"/>
              <a:ext cx="29796" cy="5954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18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6" name="Freeform 1637">
              <a:extLst>
                <a:ext uri="{FF2B5EF4-FFF2-40B4-BE49-F238E27FC236}">
                  <a16:creationId xmlns:a16="http://schemas.microsoft.com/office/drawing/2014/main" id="{00A3BE31-F1E1-4BDC-77B5-F0E2FBA28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5" y="2981526"/>
              <a:ext cx="29796" cy="5954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18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7" name="Freeform 1638">
              <a:extLst>
                <a:ext uri="{FF2B5EF4-FFF2-40B4-BE49-F238E27FC236}">
                  <a16:creationId xmlns:a16="http://schemas.microsoft.com/office/drawing/2014/main" id="{FDCB9CAA-84C5-A6F8-137D-BB281904E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315" y="2987480"/>
              <a:ext cx="32776" cy="13396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8" name="Freeform 1639">
              <a:extLst>
                <a:ext uri="{FF2B5EF4-FFF2-40B4-BE49-F238E27FC236}">
                  <a16:creationId xmlns:a16="http://schemas.microsoft.com/office/drawing/2014/main" id="{9664A4F8-0DDE-2DDB-9496-D0A8F7CE2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315" y="2987480"/>
              <a:ext cx="32776" cy="13396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69" name="Freeform 1640">
              <a:extLst>
                <a:ext uri="{FF2B5EF4-FFF2-40B4-BE49-F238E27FC236}">
                  <a16:creationId xmlns:a16="http://schemas.microsoft.com/office/drawing/2014/main" id="{8CB1A292-34BE-C8D5-276F-2730F0191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315" y="2972595"/>
              <a:ext cx="32776" cy="28281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0" name="Line 1641">
              <a:extLst>
                <a:ext uri="{FF2B5EF4-FFF2-40B4-BE49-F238E27FC236}">
                  <a16:creationId xmlns:a16="http://schemas.microsoft.com/office/drawing/2014/main" id="{A4B02DEB-9EC8-8AA2-15F8-A6A5BF7FDF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3153" y="2901151"/>
              <a:ext cx="20857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1" name="Line 1642">
              <a:extLst>
                <a:ext uri="{FF2B5EF4-FFF2-40B4-BE49-F238E27FC236}">
                  <a16:creationId xmlns:a16="http://schemas.microsoft.com/office/drawing/2014/main" id="{A2F9FB4A-C478-95CD-5B7A-1C83BAAE15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2928" y="2978549"/>
              <a:ext cx="6108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2" name="Line 1643">
              <a:extLst>
                <a:ext uri="{FF2B5EF4-FFF2-40B4-BE49-F238E27FC236}">
                  <a16:creationId xmlns:a16="http://schemas.microsoft.com/office/drawing/2014/main" id="{F609AF2E-6C78-AD0D-2CC8-4CC43B501E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214" y="2951758"/>
              <a:ext cx="22347" cy="208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3" name="Line 1644">
              <a:extLst>
                <a:ext uri="{FF2B5EF4-FFF2-40B4-BE49-F238E27FC236}">
                  <a16:creationId xmlns:a16="http://schemas.microsoft.com/office/drawing/2014/main" id="{2C17EB2D-53B8-C12D-AFB8-8F33FC8AB2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867" y="2951758"/>
              <a:ext cx="22348" cy="208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4" name="Line 1645">
              <a:extLst>
                <a:ext uri="{FF2B5EF4-FFF2-40B4-BE49-F238E27FC236}">
                  <a16:creationId xmlns:a16="http://schemas.microsoft.com/office/drawing/2014/main" id="{D19800E1-F1FB-B529-9006-96270FAD2D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846" y="2929432"/>
              <a:ext cx="1936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5" name="Line 1646">
              <a:extLst>
                <a:ext uri="{FF2B5EF4-FFF2-40B4-BE49-F238E27FC236}">
                  <a16:creationId xmlns:a16="http://schemas.microsoft.com/office/drawing/2014/main" id="{CDD4EF5C-59ED-49D1-4F11-3E12D53DEF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9316" y="2923478"/>
              <a:ext cx="1489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6" name="Line 1647">
              <a:extLst>
                <a:ext uri="{FF2B5EF4-FFF2-40B4-BE49-F238E27FC236}">
                  <a16:creationId xmlns:a16="http://schemas.microsoft.com/office/drawing/2014/main" id="{5DCB74CA-9D37-3182-FE8F-DA40A94D13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296" y="2907105"/>
              <a:ext cx="11918" cy="89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7" name="Line 1648">
              <a:extLst>
                <a:ext uri="{FF2B5EF4-FFF2-40B4-BE49-F238E27FC236}">
                  <a16:creationId xmlns:a16="http://schemas.microsoft.com/office/drawing/2014/main" id="{DC49C3DB-D299-1951-F13D-8663439270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72928" y="2901151"/>
              <a:ext cx="19368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8" name="Line 1649">
              <a:extLst>
                <a:ext uri="{FF2B5EF4-FFF2-40B4-BE49-F238E27FC236}">
                  <a16:creationId xmlns:a16="http://schemas.microsoft.com/office/drawing/2014/main" id="{0B84A1EC-0317-51E2-2E46-6BFDCFEA78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214" y="2923478"/>
              <a:ext cx="1191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79" name="Line 1650">
              <a:extLst>
                <a:ext uri="{FF2B5EF4-FFF2-40B4-BE49-F238E27FC236}">
                  <a16:creationId xmlns:a16="http://schemas.microsoft.com/office/drawing/2014/main" id="{B26B8FF4-719E-6782-F738-EE5DA7D9D0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214" y="2929432"/>
              <a:ext cx="16387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0" name="Line 1651">
              <a:extLst>
                <a:ext uri="{FF2B5EF4-FFF2-40B4-BE49-F238E27FC236}">
                  <a16:creationId xmlns:a16="http://schemas.microsoft.com/office/drawing/2014/main" id="{D5483005-4BD5-3B09-4785-EF0455B9D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296" y="2901151"/>
              <a:ext cx="2085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1" name="Line 1652">
              <a:extLst>
                <a:ext uri="{FF2B5EF4-FFF2-40B4-BE49-F238E27FC236}">
                  <a16:creationId xmlns:a16="http://schemas.microsoft.com/office/drawing/2014/main" id="{1B28F476-5F09-4750-7D5A-E1CAA3308C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214" y="2907105"/>
              <a:ext cx="8939" cy="89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2" name="Freeform 1653">
              <a:extLst>
                <a:ext uri="{FF2B5EF4-FFF2-40B4-BE49-F238E27FC236}">
                  <a16:creationId xmlns:a16="http://schemas.microsoft.com/office/drawing/2014/main" id="{2CC5FFCD-3C2F-E57B-716E-11CE1B405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296" y="2901151"/>
              <a:ext cx="20857" cy="14884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3" name="Freeform 1654">
              <a:extLst>
                <a:ext uri="{FF2B5EF4-FFF2-40B4-BE49-F238E27FC236}">
                  <a16:creationId xmlns:a16="http://schemas.microsoft.com/office/drawing/2014/main" id="{4F5BFC80-60BD-D59E-A368-87835487F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846" y="2923478"/>
              <a:ext cx="35755" cy="20838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0 h 15"/>
                <a:gd name="T4" fmla="*/ 2147483647 w 25"/>
                <a:gd name="T5" fmla="*/ 2147483647 h 15"/>
                <a:gd name="T6" fmla="*/ 2147483647 w 25"/>
                <a:gd name="T7" fmla="*/ 0 h 15"/>
                <a:gd name="T8" fmla="*/ 0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5">
                  <a:moveTo>
                    <a:pt x="25" y="4"/>
                  </a:moveTo>
                  <a:lnTo>
                    <a:pt x="22" y="0"/>
                  </a:lnTo>
                  <a:lnTo>
                    <a:pt x="14" y="11"/>
                  </a:lnTo>
                  <a:lnTo>
                    <a:pt x="3" y="0"/>
                  </a:lnTo>
                  <a:lnTo>
                    <a:pt x="0" y="4"/>
                  </a:lnTo>
                  <a:lnTo>
                    <a:pt x="14" y="15"/>
                  </a:lnTo>
                  <a:lnTo>
                    <a:pt x="2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4" name="Freeform 1655">
              <a:extLst>
                <a:ext uri="{FF2B5EF4-FFF2-40B4-BE49-F238E27FC236}">
                  <a16:creationId xmlns:a16="http://schemas.microsoft.com/office/drawing/2014/main" id="{D4A66E23-B896-DC8C-9B3F-E85858186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28" y="2951758"/>
              <a:ext cx="61083" cy="26792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6" y="0"/>
                  </a:lnTo>
                  <a:lnTo>
                    <a:pt x="22" y="15"/>
                  </a:lnTo>
                  <a:lnTo>
                    <a:pt x="37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5" name="Freeform 1656">
              <a:extLst>
                <a:ext uri="{FF2B5EF4-FFF2-40B4-BE49-F238E27FC236}">
                  <a16:creationId xmlns:a16="http://schemas.microsoft.com/office/drawing/2014/main" id="{50D906B0-779E-9B46-07C7-3AF7FB80C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29432"/>
              <a:ext cx="22348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6" name="Freeform 1657">
              <a:extLst>
                <a:ext uri="{FF2B5EF4-FFF2-40B4-BE49-F238E27FC236}">
                  <a16:creationId xmlns:a16="http://schemas.microsoft.com/office/drawing/2014/main" id="{20093277-19A3-F66B-DE2F-29F3028D3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29432"/>
              <a:ext cx="22348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7" name="Freeform 1658">
              <a:extLst>
                <a:ext uri="{FF2B5EF4-FFF2-40B4-BE49-F238E27FC236}">
                  <a16:creationId xmlns:a16="http://schemas.microsoft.com/office/drawing/2014/main" id="{0C713776-A96D-9B30-693D-BF7C74C62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14" y="2929432"/>
              <a:ext cx="19367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8" name="Freeform 1659">
              <a:extLst>
                <a:ext uri="{FF2B5EF4-FFF2-40B4-BE49-F238E27FC236}">
                  <a16:creationId xmlns:a16="http://schemas.microsoft.com/office/drawing/2014/main" id="{80B0EBD6-211B-B472-3E78-54E615369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14" y="2929432"/>
              <a:ext cx="19367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89" name="Freeform 1660">
              <a:extLst>
                <a:ext uri="{FF2B5EF4-FFF2-40B4-BE49-F238E27FC236}">
                  <a16:creationId xmlns:a16="http://schemas.microsoft.com/office/drawing/2014/main" id="{9B3EE8E6-C09C-8764-4F2D-2724F9353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51758"/>
              <a:ext cx="44694" cy="20838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0" name="Freeform 1661">
              <a:extLst>
                <a:ext uri="{FF2B5EF4-FFF2-40B4-BE49-F238E27FC236}">
                  <a16:creationId xmlns:a16="http://schemas.microsoft.com/office/drawing/2014/main" id="{5183BA11-8419-6B04-1B91-EA5DF72C8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51758"/>
              <a:ext cx="44694" cy="20838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1" name="Freeform 1662">
              <a:extLst>
                <a:ext uri="{FF2B5EF4-FFF2-40B4-BE49-F238E27FC236}">
                  <a16:creationId xmlns:a16="http://schemas.microsoft.com/office/drawing/2014/main" id="{C6F59C69-373C-3AFD-85D2-736785C20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44316"/>
              <a:ext cx="44694" cy="7442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2" name="Freeform 1663">
              <a:extLst>
                <a:ext uri="{FF2B5EF4-FFF2-40B4-BE49-F238E27FC236}">
                  <a16:creationId xmlns:a16="http://schemas.microsoft.com/office/drawing/2014/main" id="{69156F3D-5858-E7AD-CDEE-76F2ACF51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44316"/>
              <a:ext cx="44694" cy="7442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3" name="Freeform 1664">
              <a:extLst>
                <a:ext uri="{FF2B5EF4-FFF2-40B4-BE49-F238E27FC236}">
                  <a16:creationId xmlns:a16="http://schemas.microsoft.com/office/drawing/2014/main" id="{C4890B4E-4552-CC89-769D-75ECF27BD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44316"/>
              <a:ext cx="44694" cy="7442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4" name="Freeform 1665">
              <a:extLst>
                <a:ext uri="{FF2B5EF4-FFF2-40B4-BE49-F238E27FC236}">
                  <a16:creationId xmlns:a16="http://schemas.microsoft.com/office/drawing/2014/main" id="{204A1A30-8BC5-FDE1-D86A-24F7200B1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44316"/>
              <a:ext cx="44694" cy="7442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5" name="Freeform 1666">
              <a:extLst>
                <a:ext uri="{FF2B5EF4-FFF2-40B4-BE49-F238E27FC236}">
                  <a16:creationId xmlns:a16="http://schemas.microsoft.com/office/drawing/2014/main" id="{E30072D2-1DA2-D479-B452-38C266210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67" y="2929432"/>
              <a:ext cx="44694" cy="43164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0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0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0" y="16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31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6" name="Freeform 1667">
              <a:extLst>
                <a:ext uri="{FF2B5EF4-FFF2-40B4-BE49-F238E27FC236}">
                  <a16:creationId xmlns:a16="http://schemas.microsoft.com/office/drawing/2014/main" id="{C5F5DE7D-7FCE-D25A-3E25-7371E0A58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07105"/>
              <a:ext cx="14898" cy="8931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7" name="Freeform 1668">
              <a:extLst>
                <a:ext uri="{FF2B5EF4-FFF2-40B4-BE49-F238E27FC236}">
                  <a16:creationId xmlns:a16="http://schemas.microsoft.com/office/drawing/2014/main" id="{C88FBE2A-9CBA-9E59-9095-86BD0B0D8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07105"/>
              <a:ext cx="14898" cy="8931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8" name="Freeform 1669">
              <a:extLst>
                <a:ext uri="{FF2B5EF4-FFF2-40B4-BE49-F238E27FC236}">
                  <a16:creationId xmlns:a16="http://schemas.microsoft.com/office/drawing/2014/main" id="{0D0BFA3E-8953-ECE6-CDD3-9C27A5FA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14" y="2907105"/>
              <a:ext cx="11918" cy="8931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399" name="Freeform 1670">
              <a:extLst>
                <a:ext uri="{FF2B5EF4-FFF2-40B4-BE49-F238E27FC236}">
                  <a16:creationId xmlns:a16="http://schemas.microsoft.com/office/drawing/2014/main" id="{90F6CE67-45CA-8952-3A16-8DAEB85C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14" y="2907105"/>
              <a:ext cx="11918" cy="8931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0" name="Freeform 1671">
              <a:extLst>
                <a:ext uri="{FF2B5EF4-FFF2-40B4-BE49-F238E27FC236}">
                  <a16:creationId xmlns:a16="http://schemas.microsoft.com/office/drawing/2014/main" id="{85D10F53-647F-4A94-6568-BE01BAC47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16035"/>
              <a:ext cx="26817" cy="7443"/>
            </a:xfrm>
            <a:custGeom>
              <a:avLst/>
              <a:gdLst>
                <a:gd name="T0" fmla="*/ 0 w 19"/>
                <a:gd name="T1" fmla="*/ 0 h 5"/>
                <a:gd name="T2" fmla="*/ 0 w 19"/>
                <a:gd name="T3" fmla="*/ 2147483647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0" y="5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1" name="Freeform 1672">
              <a:extLst>
                <a:ext uri="{FF2B5EF4-FFF2-40B4-BE49-F238E27FC236}">
                  <a16:creationId xmlns:a16="http://schemas.microsoft.com/office/drawing/2014/main" id="{67141F03-C4A3-ECB0-B69C-AF3DE58E9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16035"/>
              <a:ext cx="26817" cy="7443"/>
            </a:xfrm>
            <a:custGeom>
              <a:avLst/>
              <a:gdLst>
                <a:gd name="T0" fmla="*/ 0 w 19"/>
                <a:gd name="T1" fmla="*/ 0 h 5"/>
                <a:gd name="T2" fmla="*/ 0 w 19"/>
                <a:gd name="T3" fmla="*/ 2147483647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0" y="5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2" name="Freeform 1673">
              <a:extLst>
                <a:ext uri="{FF2B5EF4-FFF2-40B4-BE49-F238E27FC236}">
                  <a16:creationId xmlns:a16="http://schemas.microsoft.com/office/drawing/2014/main" id="{BCBC14E1-8EEE-CAE2-4035-A9CEB9C2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16035"/>
              <a:ext cx="26817" cy="7443"/>
            </a:xfrm>
            <a:custGeom>
              <a:avLst/>
              <a:gdLst>
                <a:gd name="T0" fmla="*/ 0 w 19"/>
                <a:gd name="T1" fmla="*/ 0 h 5"/>
                <a:gd name="T2" fmla="*/ 2147483647 w 19"/>
                <a:gd name="T3" fmla="*/ 0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3" name="Freeform 1674">
              <a:extLst>
                <a:ext uri="{FF2B5EF4-FFF2-40B4-BE49-F238E27FC236}">
                  <a16:creationId xmlns:a16="http://schemas.microsoft.com/office/drawing/2014/main" id="{43DADE39-357D-8F2A-6937-ACE081F61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16035"/>
              <a:ext cx="26817" cy="7443"/>
            </a:xfrm>
            <a:custGeom>
              <a:avLst/>
              <a:gdLst>
                <a:gd name="T0" fmla="*/ 0 w 19"/>
                <a:gd name="T1" fmla="*/ 0 h 5"/>
                <a:gd name="T2" fmla="*/ 2147483647 w 19"/>
                <a:gd name="T3" fmla="*/ 0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4" name="Freeform 1675">
              <a:extLst>
                <a:ext uri="{FF2B5EF4-FFF2-40B4-BE49-F238E27FC236}">
                  <a16:creationId xmlns:a16="http://schemas.microsoft.com/office/drawing/2014/main" id="{913B3C0D-1ACC-B352-8B7D-BFDF9AA91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23478"/>
              <a:ext cx="26817" cy="14884"/>
            </a:xfrm>
            <a:custGeom>
              <a:avLst/>
              <a:gdLst>
                <a:gd name="T0" fmla="*/ 0 w 19"/>
                <a:gd name="T1" fmla="*/ 0 h 11"/>
                <a:gd name="T2" fmla="*/ 2147483647 w 19"/>
                <a:gd name="T3" fmla="*/ 0 h 11"/>
                <a:gd name="T4" fmla="*/ 2147483647 w 19"/>
                <a:gd name="T5" fmla="*/ 2147483647 h 11"/>
                <a:gd name="T6" fmla="*/ 0 w 1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19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5" name="Freeform 1676">
              <a:extLst>
                <a:ext uri="{FF2B5EF4-FFF2-40B4-BE49-F238E27FC236}">
                  <a16:creationId xmlns:a16="http://schemas.microsoft.com/office/drawing/2014/main" id="{203BE9EE-3DE6-847E-0B82-B20D90623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23478"/>
              <a:ext cx="26817" cy="14884"/>
            </a:xfrm>
            <a:custGeom>
              <a:avLst/>
              <a:gdLst>
                <a:gd name="T0" fmla="*/ 0 w 19"/>
                <a:gd name="T1" fmla="*/ 0 h 11"/>
                <a:gd name="T2" fmla="*/ 2147483647 w 19"/>
                <a:gd name="T3" fmla="*/ 0 h 11"/>
                <a:gd name="T4" fmla="*/ 2147483647 w 19"/>
                <a:gd name="T5" fmla="*/ 2147483647 h 11"/>
                <a:gd name="T6" fmla="*/ 0 w 1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19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6" name="Freeform 1677">
              <a:extLst>
                <a:ext uri="{FF2B5EF4-FFF2-40B4-BE49-F238E27FC236}">
                  <a16:creationId xmlns:a16="http://schemas.microsoft.com/office/drawing/2014/main" id="{6EF0BFC8-C238-DB42-5389-E9EC6EB28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16" y="2907105"/>
              <a:ext cx="26817" cy="31257"/>
            </a:xfrm>
            <a:custGeom>
              <a:avLst/>
              <a:gdLst>
                <a:gd name="T0" fmla="*/ 2147483647 w 19"/>
                <a:gd name="T1" fmla="*/ 0 h 22"/>
                <a:gd name="T2" fmla="*/ 0 w 19"/>
                <a:gd name="T3" fmla="*/ 2147483647 h 22"/>
                <a:gd name="T4" fmla="*/ 2147483647 w 19"/>
                <a:gd name="T5" fmla="*/ 2147483647 h 22"/>
                <a:gd name="T6" fmla="*/ 2147483647 w 19"/>
                <a:gd name="T7" fmla="*/ 2147483647 h 22"/>
                <a:gd name="T8" fmla="*/ 2147483647 w 19"/>
                <a:gd name="T9" fmla="*/ 0 h 22"/>
                <a:gd name="T10" fmla="*/ 2147483647 w 19"/>
                <a:gd name="T11" fmla="*/ 2147483647 h 22"/>
                <a:gd name="T12" fmla="*/ 2147483647 w 19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22">
                  <a:moveTo>
                    <a:pt x="2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19" y="11"/>
                  </a:lnTo>
                  <a:lnTo>
                    <a:pt x="17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7" name="Line 1678">
              <a:extLst>
                <a:ext uri="{FF2B5EF4-FFF2-40B4-BE49-F238E27FC236}">
                  <a16:creationId xmlns:a16="http://schemas.microsoft.com/office/drawing/2014/main" id="{009244A7-7F06-3F48-9E9E-74B18E5372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33" y="2792496"/>
              <a:ext cx="19368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8" name="Line 1679">
              <a:extLst>
                <a:ext uri="{FF2B5EF4-FFF2-40B4-BE49-F238E27FC236}">
                  <a16:creationId xmlns:a16="http://schemas.microsoft.com/office/drawing/2014/main" id="{65E716F4-8261-4C80-D653-78CB5A93DF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929" y="2869895"/>
              <a:ext cx="6257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9" name="Line 1680">
              <a:extLst>
                <a:ext uri="{FF2B5EF4-FFF2-40B4-BE49-F238E27FC236}">
                  <a16:creationId xmlns:a16="http://schemas.microsoft.com/office/drawing/2014/main" id="{41E0582D-940C-E477-8507-770561EB23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0194" y="2841614"/>
              <a:ext cx="22348" cy="1935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0" name="Line 1681">
              <a:extLst>
                <a:ext uri="{FF2B5EF4-FFF2-40B4-BE49-F238E27FC236}">
                  <a16:creationId xmlns:a16="http://schemas.microsoft.com/office/drawing/2014/main" id="{FFB9E5AD-D342-0EE7-63BA-9957F918CE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6357" y="2841614"/>
              <a:ext cx="23837" cy="1935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1" name="Line 1682">
              <a:extLst>
                <a:ext uri="{FF2B5EF4-FFF2-40B4-BE49-F238E27FC236}">
                  <a16:creationId xmlns:a16="http://schemas.microsoft.com/office/drawing/2014/main" id="{1CB41ED3-2257-53DE-3ABA-0C44217DE2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337" y="2820776"/>
              <a:ext cx="20857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2" name="Line 1683">
              <a:extLst>
                <a:ext uri="{FF2B5EF4-FFF2-40B4-BE49-F238E27FC236}">
                  <a16:creationId xmlns:a16="http://schemas.microsoft.com/office/drawing/2014/main" id="{D8C97482-8839-D4C5-1938-E34B631613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316" y="2813334"/>
              <a:ext cx="17878" cy="1339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3" name="Line 1684">
              <a:extLst>
                <a:ext uri="{FF2B5EF4-FFF2-40B4-BE49-F238E27FC236}">
                  <a16:creationId xmlns:a16="http://schemas.microsoft.com/office/drawing/2014/main" id="{FF7DB8D0-F55B-818B-54CE-41589F621E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786" y="2798450"/>
              <a:ext cx="13408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4" name="Line 1685">
              <a:extLst>
                <a:ext uri="{FF2B5EF4-FFF2-40B4-BE49-F238E27FC236}">
                  <a16:creationId xmlns:a16="http://schemas.microsoft.com/office/drawing/2014/main" id="{A3FDF6A2-8FF4-7A22-841E-8B5CFF416C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5929" y="2792496"/>
              <a:ext cx="20857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5" name="Line 1686">
              <a:extLst>
                <a:ext uri="{FF2B5EF4-FFF2-40B4-BE49-F238E27FC236}">
                  <a16:creationId xmlns:a16="http://schemas.microsoft.com/office/drawing/2014/main" id="{E9CA2C2C-A345-162D-464E-0D12381956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0194" y="2813334"/>
              <a:ext cx="11918" cy="1339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6" name="Line 1687">
              <a:extLst>
                <a:ext uri="{FF2B5EF4-FFF2-40B4-BE49-F238E27FC236}">
                  <a16:creationId xmlns:a16="http://schemas.microsoft.com/office/drawing/2014/main" id="{26C21E5B-47C7-066E-0EE4-64F1C5B232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0194" y="2820776"/>
              <a:ext cx="1638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7" name="Line 1688">
              <a:extLst>
                <a:ext uri="{FF2B5EF4-FFF2-40B4-BE49-F238E27FC236}">
                  <a16:creationId xmlns:a16="http://schemas.microsoft.com/office/drawing/2014/main" id="{4C3153AB-9A67-1EA5-2822-4CB21373BD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786" y="2792496"/>
              <a:ext cx="2234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8" name="Line 1689">
              <a:extLst>
                <a:ext uri="{FF2B5EF4-FFF2-40B4-BE49-F238E27FC236}">
                  <a16:creationId xmlns:a16="http://schemas.microsoft.com/office/drawing/2014/main" id="{7EBFA0B4-B4FE-120B-FBBC-C60128ABA5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0194" y="2798450"/>
              <a:ext cx="8939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9" name="Freeform 1690">
              <a:extLst>
                <a:ext uri="{FF2B5EF4-FFF2-40B4-BE49-F238E27FC236}">
                  <a16:creationId xmlns:a16="http://schemas.microsoft.com/office/drawing/2014/main" id="{A64AABAB-8463-2640-5A44-989918F0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86" y="2792496"/>
              <a:ext cx="22347" cy="16372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4"/>
                  </a:moveTo>
                  <a:lnTo>
                    <a:pt x="9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0" name="Freeform 1691">
              <a:extLst>
                <a:ext uri="{FF2B5EF4-FFF2-40B4-BE49-F238E27FC236}">
                  <a16:creationId xmlns:a16="http://schemas.microsoft.com/office/drawing/2014/main" id="{A2B788C7-4CFF-A6C4-4C2E-630BF7D30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337" y="2813334"/>
              <a:ext cx="37246" cy="22326"/>
            </a:xfrm>
            <a:custGeom>
              <a:avLst/>
              <a:gdLst>
                <a:gd name="T0" fmla="*/ 2147483647 w 25"/>
                <a:gd name="T1" fmla="*/ 2147483647 h 16"/>
                <a:gd name="T2" fmla="*/ 2147483647 w 25"/>
                <a:gd name="T3" fmla="*/ 0 h 16"/>
                <a:gd name="T4" fmla="*/ 2147483647 w 25"/>
                <a:gd name="T5" fmla="*/ 2147483647 h 16"/>
                <a:gd name="T6" fmla="*/ 2147483647 w 25"/>
                <a:gd name="T7" fmla="*/ 0 h 16"/>
                <a:gd name="T8" fmla="*/ 0 w 25"/>
                <a:gd name="T9" fmla="*/ 2147483647 h 16"/>
                <a:gd name="T10" fmla="*/ 2147483647 w 25"/>
                <a:gd name="T11" fmla="*/ 2147483647 h 16"/>
                <a:gd name="T12" fmla="*/ 2147483647 w 25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6">
                  <a:moveTo>
                    <a:pt x="25" y="5"/>
                  </a:moveTo>
                  <a:lnTo>
                    <a:pt x="22" y="0"/>
                  </a:lnTo>
                  <a:lnTo>
                    <a:pt x="14" y="9"/>
                  </a:lnTo>
                  <a:lnTo>
                    <a:pt x="2" y="0"/>
                  </a:lnTo>
                  <a:lnTo>
                    <a:pt x="0" y="5"/>
                  </a:lnTo>
                  <a:lnTo>
                    <a:pt x="14" y="16"/>
                  </a:lnTo>
                  <a:lnTo>
                    <a:pt x="2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1" name="Freeform 1692">
              <a:extLst>
                <a:ext uri="{FF2B5EF4-FFF2-40B4-BE49-F238E27FC236}">
                  <a16:creationId xmlns:a16="http://schemas.microsoft.com/office/drawing/2014/main" id="{FCA19DC3-824F-3DEE-C760-BD6CD531E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841614"/>
              <a:ext cx="62572" cy="28281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3" y="14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2" name="Freeform 1693">
              <a:extLst>
                <a:ext uri="{FF2B5EF4-FFF2-40B4-BE49-F238E27FC236}">
                  <a16:creationId xmlns:a16="http://schemas.microsoft.com/office/drawing/2014/main" id="{3D28927C-8E7C-E500-0589-3B22153A7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20776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3" name="Freeform 1694">
              <a:extLst>
                <a:ext uri="{FF2B5EF4-FFF2-40B4-BE49-F238E27FC236}">
                  <a16:creationId xmlns:a16="http://schemas.microsoft.com/office/drawing/2014/main" id="{453DB211-3C16-2736-B3EB-A164839F4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20776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4" name="Freeform 1695">
              <a:extLst>
                <a:ext uri="{FF2B5EF4-FFF2-40B4-BE49-F238E27FC236}">
                  <a16:creationId xmlns:a16="http://schemas.microsoft.com/office/drawing/2014/main" id="{BF31F491-6D54-7016-6F65-E14D7BB5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820776"/>
              <a:ext cx="19368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5" name="Freeform 1696">
              <a:extLst>
                <a:ext uri="{FF2B5EF4-FFF2-40B4-BE49-F238E27FC236}">
                  <a16:creationId xmlns:a16="http://schemas.microsoft.com/office/drawing/2014/main" id="{52D9B294-07CD-DC0B-5360-DF5E35FCB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820776"/>
              <a:ext cx="19368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6" name="Freeform 1697">
              <a:extLst>
                <a:ext uri="{FF2B5EF4-FFF2-40B4-BE49-F238E27FC236}">
                  <a16:creationId xmlns:a16="http://schemas.microsoft.com/office/drawing/2014/main" id="{D4229EA3-0418-E2FC-C0CA-9C0B16143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41614"/>
              <a:ext cx="46185" cy="19350"/>
            </a:xfrm>
            <a:custGeom>
              <a:avLst/>
              <a:gdLst>
                <a:gd name="T0" fmla="*/ 0 w 31"/>
                <a:gd name="T1" fmla="*/ 0 h 14"/>
                <a:gd name="T2" fmla="*/ 2147483647 w 31"/>
                <a:gd name="T3" fmla="*/ 0 h 14"/>
                <a:gd name="T4" fmla="*/ 2147483647 w 31"/>
                <a:gd name="T5" fmla="*/ 2147483647 h 14"/>
                <a:gd name="T6" fmla="*/ 0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0" y="0"/>
                  </a:moveTo>
                  <a:lnTo>
                    <a:pt x="31" y="0"/>
                  </a:lnTo>
                  <a:lnTo>
                    <a:pt x="16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7" name="Freeform 1698">
              <a:extLst>
                <a:ext uri="{FF2B5EF4-FFF2-40B4-BE49-F238E27FC236}">
                  <a16:creationId xmlns:a16="http://schemas.microsoft.com/office/drawing/2014/main" id="{2B2F9AA9-CEAE-5B4D-8B12-400F4F73E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41614"/>
              <a:ext cx="46185" cy="19350"/>
            </a:xfrm>
            <a:custGeom>
              <a:avLst/>
              <a:gdLst>
                <a:gd name="T0" fmla="*/ 0 w 31"/>
                <a:gd name="T1" fmla="*/ 0 h 14"/>
                <a:gd name="T2" fmla="*/ 2147483647 w 31"/>
                <a:gd name="T3" fmla="*/ 0 h 14"/>
                <a:gd name="T4" fmla="*/ 2147483647 w 31"/>
                <a:gd name="T5" fmla="*/ 2147483647 h 14"/>
                <a:gd name="T6" fmla="*/ 0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0" y="0"/>
                  </a:moveTo>
                  <a:lnTo>
                    <a:pt x="31" y="0"/>
                  </a:lnTo>
                  <a:lnTo>
                    <a:pt x="16" y="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8" name="Freeform 1699">
              <a:extLst>
                <a:ext uri="{FF2B5EF4-FFF2-40B4-BE49-F238E27FC236}">
                  <a16:creationId xmlns:a16="http://schemas.microsoft.com/office/drawing/2014/main" id="{21EBA853-0412-708D-C404-4D4661448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35660"/>
              <a:ext cx="46185" cy="5954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9" name="Freeform 1700">
              <a:extLst>
                <a:ext uri="{FF2B5EF4-FFF2-40B4-BE49-F238E27FC236}">
                  <a16:creationId xmlns:a16="http://schemas.microsoft.com/office/drawing/2014/main" id="{6D45AE72-8BC1-0491-4C68-B27B3017A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35660"/>
              <a:ext cx="46185" cy="5954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0" name="Freeform 1701">
              <a:extLst>
                <a:ext uri="{FF2B5EF4-FFF2-40B4-BE49-F238E27FC236}">
                  <a16:creationId xmlns:a16="http://schemas.microsoft.com/office/drawing/2014/main" id="{8C4D3B9B-0003-CDA2-FD79-4C78683AC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35660"/>
              <a:ext cx="46185" cy="5954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29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1" name="Freeform 1702">
              <a:extLst>
                <a:ext uri="{FF2B5EF4-FFF2-40B4-BE49-F238E27FC236}">
                  <a16:creationId xmlns:a16="http://schemas.microsoft.com/office/drawing/2014/main" id="{146F45E7-2EA0-52AB-1942-456D43B0B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35660"/>
              <a:ext cx="46185" cy="5954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29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2" name="Freeform 1703">
              <a:extLst>
                <a:ext uri="{FF2B5EF4-FFF2-40B4-BE49-F238E27FC236}">
                  <a16:creationId xmlns:a16="http://schemas.microsoft.com/office/drawing/2014/main" id="{18E16CFA-615F-B3AC-F93E-ADC4FDD69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820776"/>
              <a:ext cx="46185" cy="40188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5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5"/>
                  </a:lnTo>
                  <a:lnTo>
                    <a:pt x="16" y="29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3" name="Freeform 1704">
              <a:extLst>
                <a:ext uri="{FF2B5EF4-FFF2-40B4-BE49-F238E27FC236}">
                  <a16:creationId xmlns:a16="http://schemas.microsoft.com/office/drawing/2014/main" id="{2A11CBEE-CAAC-0DD2-61DC-85FDC9C25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798450"/>
              <a:ext cx="17878" cy="10419"/>
            </a:xfrm>
            <a:custGeom>
              <a:avLst/>
              <a:gdLst>
                <a:gd name="T0" fmla="*/ 2147483647 w 12"/>
                <a:gd name="T1" fmla="*/ 0 h 7"/>
                <a:gd name="T2" fmla="*/ 0 w 12"/>
                <a:gd name="T3" fmla="*/ 2147483647 h 7"/>
                <a:gd name="T4" fmla="*/ 2147483647 w 12"/>
                <a:gd name="T5" fmla="*/ 2147483647 h 7"/>
                <a:gd name="T6" fmla="*/ 2147483647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3" y="0"/>
                  </a:moveTo>
                  <a:lnTo>
                    <a:pt x="0" y="7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4" name="Freeform 1705">
              <a:extLst>
                <a:ext uri="{FF2B5EF4-FFF2-40B4-BE49-F238E27FC236}">
                  <a16:creationId xmlns:a16="http://schemas.microsoft.com/office/drawing/2014/main" id="{2B57951B-8C87-DF8A-5C0A-A40C3E5B6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798450"/>
              <a:ext cx="17878" cy="10419"/>
            </a:xfrm>
            <a:custGeom>
              <a:avLst/>
              <a:gdLst>
                <a:gd name="T0" fmla="*/ 2147483647 w 12"/>
                <a:gd name="T1" fmla="*/ 0 h 7"/>
                <a:gd name="T2" fmla="*/ 0 w 12"/>
                <a:gd name="T3" fmla="*/ 2147483647 h 7"/>
                <a:gd name="T4" fmla="*/ 2147483647 w 12"/>
                <a:gd name="T5" fmla="*/ 2147483647 h 7"/>
                <a:gd name="T6" fmla="*/ 2147483647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3" y="0"/>
                  </a:moveTo>
                  <a:lnTo>
                    <a:pt x="0" y="7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5" name="Freeform 1706">
              <a:extLst>
                <a:ext uri="{FF2B5EF4-FFF2-40B4-BE49-F238E27FC236}">
                  <a16:creationId xmlns:a16="http://schemas.microsoft.com/office/drawing/2014/main" id="{570C1256-474E-1570-0150-85B497795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798450"/>
              <a:ext cx="11918" cy="10419"/>
            </a:xfrm>
            <a:custGeom>
              <a:avLst/>
              <a:gdLst>
                <a:gd name="T0" fmla="*/ 2147483647 w 8"/>
                <a:gd name="T1" fmla="*/ 0 h 7"/>
                <a:gd name="T2" fmla="*/ 0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0" y="7"/>
                  </a:lnTo>
                  <a:lnTo>
                    <a:pt x="8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6" name="Freeform 1707">
              <a:extLst>
                <a:ext uri="{FF2B5EF4-FFF2-40B4-BE49-F238E27FC236}">
                  <a16:creationId xmlns:a16="http://schemas.microsoft.com/office/drawing/2014/main" id="{B33F51C2-581C-39BE-14CD-0CB4A583C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798450"/>
              <a:ext cx="11918" cy="10419"/>
            </a:xfrm>
            <a:custGeom>
              <a:avLst/>
              <a:gdLst>
                <a:gd name="T0" fmla="*/ 2147483647 w 8"/>
                <a:gd name="T1" fmla="*/ 0 h 7"/>
                <a:gd name="T2" fmla="*/ 0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0" y="7"/>
                  </a:lnTo>
                  <a:lnTo>
                    <a:pt x="8" y="7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7" name="Freeform 1708">
              <a:extLst>
                <a:ext uri="{FF2B5EF4-FFF2-40B4-BE49-F238E27FC236}">
                  <a16:creationId xmlns:a16="http://schemas.microsoft.com/office/drawing/2014/main" id="{D2BE86FB-CF1E-B045-BA72-83A0813B8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813334"/>
              <a:ext cx="29796" cy="13395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8" name="Freeform 1709">
              <a:extLst>
                <a:ext uri="{FF2B5EF4-FFF2-40B4-BE49-F238E27FC236}">
                  <a16:creationId xmlns:a16="http://schemas.microsoft.com/office/drawing/2014/main" id="{7080ED66-D6FD-C5A2-B49D-7F969DAB3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813334"/>
              <a:ext cx="29796" cy="13395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9" name="Freeform 1710">
              <a:extLst>
                <a:ext uri="{FF2B5EF4-FFF2-40B4-BE49-F238E27FC236}">
                  <a16:creationId xmlns:a16="http://schemas.microsoft.com/office/drawing/2014/main" id="{677D36AA-9592-3775-4950-7E61029DB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808869"/>
              <a:ext cx="29796" cy="4466"/>
            </a:xfrm>
            <a:custGeom>
              <a:avLst/>
              <a:gdLst>
                <a:gd name="T0" fmla="*/ 0 w 20"/>
                <a:gd name="T1" fmla="*/ 0 h 4"/>
                <a:gd name="T2" fmla="*/ 0 w 20"/>
                <a:gd name="T3" fmla="*/ 2147483647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0" y="4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0" name="Freeform 1711">
              <a:extLst>
                <a:ext uri="{FF2B5EF4-FFF2-40B4-BE49-F238E27FC236}">
                  <a16:creationId xmlns:a16="http://schemas.microsoft.com/office/drawing/2014/main" id="{ABA204BD-C5B9-F9DB-D2F9-32B12D44D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808869"/>
              <a:ext cx="29796" cy="4466"/>
            </a:xfrm>
            <a:custGeom>
              <a:avLst/>
              <a:gdLst>
                <a:gd name="T0" fmla="*/ 0 w 20"/>
                <a:gd name="T1" fmla="*/ 0 h 4"/>
                <a:gd name="T2" fmla="*/ 0 w 20"/>
                <a:gd name="T3" fmla="*/ 2147483647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0" y="4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1" name="Freeform 1712">
              <a:extLst>
                <a:ext uri="{FF2B5EF4-FFF2-40B4-BE49-F238E27FC236}">
                  <a16:creationId xmlns:a16="http://schemas.microsoft.com/office/drawing/2014/main" id="{0A1D835E-A93A-E95F-F265-68FBE2BD8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808869"/>
              <a:ext cx="29796" cy="4466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2" name="Freeform 1714">
              <a:extLst>
                <a:ext uri="{FF2B5EF4-FFF2-40B4-BE49-F238E27FC236}">
                  <a16:creationId xmlns:a16="http://schemas.microsoft.com/office/drawing/2014/main" id="{22831353-BA92-6FCB-5C31-2DB044CCB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808869"/>
              <a:ext cx="29796" cy="4466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3" name="Freeform 1715">
              <a:extLst>
                <a:ext uri="{FF2B5EF4-FFF2-40B4-BE49-F238E27FC236}">
                  <a16:creationId xmlns:a16="http://schemas.microsoft.com/office/drawing/2014/main" id="{77191E8E-DC22-38E7-424C-EA775F941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798450"/>
              <a:ext cx="29796" cy="28280"/>
            </a:xfrm>
            <a:custGeom>
              <a:avLst/>
              <a:gdLst>
                <a:gd name="T0" fmla="*/ 2147483647 w 20"/>
                <a:gd name="T1" fmla="*/ 0 h 20"/>
                <a:gd name="T2" fmla="*/ 0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3" y="0"/>
                  </a:moveTo>
                  <a:lnTo>
                    <a:pt x="0" y="11"/>
                  </a:lnTo>
                  <a:lnTo>
                    <a:pt x="12" y="20"/>
                  </a:lnTo>
                  <a:lnTo>
                    <a:pt x="20" y="11"/>
                  </a:lnTo>
                  <a:lnTo>
                    <a:pt x="18" y="0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4" name="Freeform 1716">
              <a:extLst>
                <a:ext uri="{FF2B5EF4-FFF2-40B4-BE49-F238E27FC236}">
                  <a16:creationId xmlns:a16="http://schemas.microsoft.com/office/drawing/2014/main" id="{AD64D3B3-F853-6A9B-D586-E3A4AF169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2" y="4968574"/>
              <a:ext cx="37245" cy="0"/>
            </a:xfrm>
            <a:custGeom>
              <a:avLst/>
              <a:gdLst>
                <a:gd name="T0" fmla="*/ 0 w 26"/>
                <a:gd name="T1" fmla="*/ 0 w 26"/>
                <a:gd name="T2" fmla="*/ 2147483647 w 26"/>
                <a:gd name="T3" fmla="*/ 0 w 2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5" name="Freeform 1717">
              <a:extLst>
                <a:ext uri="{FF2B5EF4-FFF2-40B4-BE49-F238E27FC236}">
                  <a16:creationId xmlns:a16="http://schemas.microsoft.com/office/drawing/2014/main" id="{387BF775-A892-3609-DCD1-B237C99DE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2" y="4968574"/>
              <a:ext cx="37245" cy="0"/>
            </a:xfrm>
            <a:custGeom>
              <a:avLst/>
              <a:gdLst>
                <a:gd name="T0" fmla="*/ 0 w 26"/>
                <a:gd name="T1" fmla="*/ 0 w 26"/>
                <a:gd name="T2" fmla="*/ 2147483647 w 26"/>
                <a:gd name="T3" fmla="*/ 0 w 2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6" name="Freeform 1718">
              <a:extLst>
                <a:ext uri="{FF2B5EF4-FFF2-40B4-BE49-F238E27FC236}">
                  <a16:creationId xmlns:a16="http://schemas.microsoft.com/office/drawing/2014/main" id="{5F249A45-03D2-E703-87DB-38E6FB107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5" y="5028112"/>
              <a:ext cx="2980" cy="0"/>
            </a:xfrm>
            <a:custGeom>
              <a:avLst/>
              <a:gdLst>
                <a:gd name="T0" fmla="*/ 0 w 2"/>
                <a:gd name="T1" fmla="*/ 0 w 2"/>
                <a:gd name="T2" fmla="*/ 2147483647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7" name="Freeform 1719">
              <a:extLst>
                <a:ext uri="{FF2B5EF4-FFF2-40B4-BE49-F238E27FC236}">
                  <a16:creationId xmlns:a16="http://schemas.microsoft.com/office/drawing/2014/main" id="{C6319445-DC94-6510-4DB5-B5B94E051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5" y="5028112"/>
              <a:ext cx="2980" cy="0"/>
            </a:xfrm>
            <a:custGeom>
              <a:avLst/>
              <a:gdLst>
                <a:gd name="T0" fmla="*/ 0 w 2"/>
                <a:gd name="T1" fmla="*/ 0 w 2"/>
                <a:gd name="T2" fmla="*/ 2147483647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8" name="Freeform 1720">
              <a:extLst>
                <a:ext uri="{FF2B5EF4-FFF2-40B4-BE49-F238E27FC236}">
                  <a16:creationId xmlns:a16="http://schemas.microsoft.com/office/drawing/2014/main" id="{2EF1F92B-DEB4-D9D1-4C1C-575102495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4" y="5028112"/>
              <a:ext cx="8939" cy="1488"/>
            </a:xfrm>
            <a:custGeom>
              <a:avLst/>
              <a:gdLst>
                <a:gd name="T0" fmla="*/ 2147483647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2147483647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49" name="Freeform 1721">
              <a:extLst>
                <a:ext uri="{FF2B5EF4-FFF2-40B4-BE49-F238E27FC236}">
                  <a16:creationId xmlns:a16="http://schemas.microsoft.com/office/drawing/2014/main" id="{86E17240-84FC-4ED6-B4AC-920060523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4" y="5028112"/>
              <a:ext cx="8939" cy="1488"/>
            </a:xfrm>
            <a:custGeom>
              <a:avLst/>
              <a:gdLst>
                <a:gd name="T0" fmla="*/ 2147483647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2147483647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0" name="Freeform 1722">
              <a:extLst>
                <a:ext uri="{FF2B5EF4-FFF2-40B4-BE49-F238E27FC236}">
                  <a16:creationId xmlns:a16="http://schemas.microsoft.com/office/drawing/2014/main" id="{8FCE528D-680D-2758-7C92-E3DE74437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66" y="5028112"/>
              <a:ext cx="13408" cy="1488"/>
            </a:xfrm>
            <a:custGeom>
              <a:avLst/>
              <a:gdLst>
                <a:gd name="T0" fmla="*/ 2147483647 w 9"/>
                <a:gd name="T1" fmla="*/ 0 h 2"/>
                <a:gd name="T2" fmla="*/ 0 w 9"/>
                <a:gd name="T3" fmla="*/ 2147483647 h 2"/>
                <a:gd name="T4" fmla="*/ 2147483647 w 9"/>
                <a:gd name="T5" fmla="*/ 2147483647 h 2"/>
                <a:gd name="T6" fmla="*/ 2147483647 w 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2">
                  <a:moveTo>
                    <a:pt x="2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1" name="Freeform 1723">
              <a:extLst>
                <a:ext uri="{FF2B5EF4-FFF2-40B4-BE49-F238E27FC236}">
                  <a16:creationId xmlns:a16="http://schemas.microsoft.com/office/drawing/2014/main" id="{DEDEDCF5-7018-1B61-219C-251248533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66" y="5028112"/>
              <a:ext cx="13408" cy="1488"/>
            </a:xfrm>
            <a:custGeom>
              <a:avLst/>
              <a:gdLst>
                <a:gd name="T0" fmla="*/ 2147483647 w 9"/>
                <a:gd name="T1" fmla="*/ 0 h 2"/>
                <a:gd name="T2" fmla="*/ 0 w 9"/>
                <a:gd name="T3" fmla="*/ 2147483647 h 2"/>
                <a:gd name="T4" fmla="*/ 2147483647 w 9"/>
                <a:gd name="T5" fmla="*/ 2147483647 h 2"/>
                <a:gd name="T6" fmla="*/ 2147483647 w 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2">
                  <a:moveTo>
                    <a:pt x="2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2" name="Freeform 1724">
              <a:extLst>
                <a:ext uri="{FF2B5EF4-FFF2-40B4-BE49-F238E27FC236}">
                  <a16:creationId xmlns:a16="http://schemas.microsoft.com/office/drawing/2014/main" id="{DD841FC4-978D-9ED0-BEE1-5BB0B7F5C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5" y="5028112"/>
              <a:ext cx="10428" cy="1488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3" name="Freeform 1725">
              <a:extLst>
                <a:ext uri="{FF2B5EF4-FFF2-40B4-BE49-F238E27FC236}">
                  <a16:creationId xmlns:a16="http://schemas.microsoft.com/office/drawing/2014/main" id="{A3D42769-60B4-3FC8-780F-8BFD40962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5" y="5028112"/>
              <a:ext cx="10428" cy="1488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4" name="Freeform 1726">
              <a:extLst>
                <a:ext uri="{FF2B5EF4-FFF2-40B4-BE49-F238E27FC236}">
                  <a16:creationId xmlns:a16="http://schemas.microsoft.com/office/drawing/2014/main" id="{01CEB9F9-1A95-363B-1C11-ADAF04BD4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29599"/>
              <a:ext cx="16387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3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5" name="Freeform 1727">
              <a:extLst>
                <a:ext uri="{FF2B5EF4-FFF2-40B4-BE49-F238E27FC236}">
                  <a16:creationId xmlns:a16="http://schemas.microsoft.com/office/drawing/2014/main" id="{F72E0392-B722-065E-9718-BF695147A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29599"/>
              <a:ext cx="16387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3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6" name="Freeform 1728">
              <a:extLst>
                <a:ext uri="{FF2B5EF4-FFF2-40B4-BE49-F238E27FC236}">
                  <a16:creationId xmlns:a16="http://schemas.microsoft.com/office/drawing/2014/main" id="{33B336DE-4118-829E-A39B-E617C8874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4" y="5029599"/>
              <a:ext cx="11918" cy="0"/>
            </a:xfrm>
            <a:custGeom>
              <a:avLst/>
              <a:gdLst>
                <a:gd name="T0" fmla="*/ 0 w 8"/>
                <a:gd name="T1" fmla="*/ 2147483647 w 8"/>
                <a:gd name="T2" fmla="*/ 2147483647 w 8"/>
                <a:gd name="T3" fmla="*/ 0 w 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7" name="Freeform 1729">
              <a:extLst>
                <a:ext uri="{FF2B5EF4-FFF2-40B4-BE49-F238E27FC236}">
                  <a16:creationId xmlns:a16="http://schemas.microsoft.com/office/drawing/2014/main" id="{384CE48D-CB23-4B8F-DF52-38C4A5BF9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4" y="5029599"/>
              <a:ext cx="11918" cy="0"/>
            </a:xfrm>
            <a:custGeom>
              <a:avLst/>
              <a:gdLst>
                <a:gd name="T0" fmla="*/ 0 w 8"/>
                <a:gd name="T1" fmla="*/ 2147483647 w 8"/>
                <a:gd name="T2" fmla="*/ 2147483647 w 8"/>
                <a:gd name="T3" fmla="*/ 0 w 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8" name="Freeform 1730">
              <a:extLst>
                <a:ext uri="{FF2B5EF4-FFF2-40B4-BE49-F238E27FC236}">
                  <a16:creationId xmlns:a16="http://schemas.microsoft.com/office/drawing/2014/main" id="{F79FC521-7647-E8DB-530C-D91ED1CB6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86" y="5029599"/>
              <a:ext cx="16387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59" name="Freeform 1731">
              <a:extLst>
                <a:ext uri="{FF2B5EF4-FFF2-40B4-BE49-F238E27FC236}">
                  <a16:creationId xmlns:a16="http://schemas.microsoft.com/office/drawing/2014/main" id="{884DE1AD-79B9-EDD1-6EE6-35ED5EBD9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86" y="5029599"/>
              <a:ext cx="16387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0" name="Rectangle 1732">
              <a:extLst>
                <a:ext uri="{FF2B5EF4-FFF2-40B4-BE49-F238E27FC236}">
                  <a16:creationId xmlns:a16="http://schemas.microsoft.com/office/drawing/2014/main" id="{64A90E54-8629-14C8-D532-9C3EE6696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66" y="5029599"/>
              <a:ext cx="13408" cy="1489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61" name="Rectangle 1733">
              <a:extLst>
                <a:ext uri="{FF2B5EF4-FFF2-40B4-BE49-F238E27FC236}">
                  <a16:creationId xmlns:a16="http://schemas.microsoft.com/office/drawing/2014/main" id="{01B93A6D-BF39-52DD-F4C9-49BAAE0BD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66" y="5029599"/>
              <a:ext cx="13408" cy="148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62" name="Freeform 1734">
              <a:extLst>
                <a:ext uri="{FF2B5EF4-FFF2-40B4-BE49-F238E27FC236}">
                  <a16:creationId xmlns:a16="http://schemas.microsoft.com/office/drawing/2014/main" id="{F429F1AC-D8B5-F015-D326-79B3E456B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29599"/>
              <a:ext cx="20857" cy="2977"/>
            </a:xfrm>
            <a:custGeom>
              <a:avLst/>
              <a:gdLst>
                <a:gd name="T0" fmla="*/ 0 w 14"/>
                <a:gd name="T1" fmla="*/ 0 h 2"/>
                <a:gd name="T2" fmla="*/ 0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0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3" name="Freeform 1735">
              <a:extLst>
                <a:ext uri="{FF2B5EF4-FFF2-40B4-BE49-F238E27FC236}">
                  <a16:creationId xmlns:a16="http://schemas.microsoft.com/office/drawing/2014/main" id="{02C499CB-13A9-2310-8573-AC995B494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29599"/>
              <a:ext cx="20857" cy="2977"/>
            </a:xfrm>
            <a:custGeom>
              <a:avLst/>
              <a:gdLst>
                <a:gd name="T0" fmla="*/ 0 w 14"/>
                <a:gd name="T1" fmla="*/ 0 h 2"/>
                <a:gd name="T2" fmla="*/ 0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0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4" name="Freeform 1736">
              <a:extLst>
                <a:ext uri="{FF2B5EF4-FFF2-40B4-BE49-F238E27FC236}">
                  <a16:creationId xmlns:a16="http://schemas.microsoft.com/office/drawing/2014/main" id="{DD35A90D-38BC-804B-D9C8-F2B641F86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29599"/>
              <a:ext cx="20857" cy="2977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0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5" name="Freeform 1737">
              <a:extLst>
                <a:ext uri="{FF2B5EF4-FFF2-40B4-BE49-F238E27FC236}">
                  <a16:creationId xmlns:a16="http://schemas.microsoft.com/office/drawing/2014/main" id="{3548F0F5-51E8-548E-BF0E-B406F1C84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29599"/>
              <a:ext cx="20857" cy="2977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0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6" name="Freeform 1738">
              <a:extLst>
                <a:ext uri="{FF2B5EF4-FFF2-40B4-BE49-F238E27FC236}">
                  <a16:creationId xmlns:a16="http://schemas.microsoft.com/office/drawing/2014/main" id="{934B038D-8D5D-4F9D-4D88-B7F3BA74B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2" y="4968574"/>
              <a:ext cx="37245" cy="66979"/>
            </a:xfrm>
            <a:custGeom>
              <a:avLst/>
              <a:gdLst>
                <a:gd name="T0" fmla="*/ 0 w 26"/>
                <a:gd name="T1" fmla="*/ 0 h 48"/>
                <a:gd name="T2" fmla="*/ 0 w 26"/>
                <a:gd name="T3" fmla="*/ 2147483647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0" y="48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7" name="Freeform 1739">
              <a:extLst>
                <a:ext uri="{FF2B5EF4-FFF2-40B4-BE49-F238E27FC236}">
                  <a16:creationId xmlns:a16="http://schemas.microsoft.com/office/drawing/2014/main" id="{998E6659-FBD2-C89C-072F-13601490E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2" y="4968574"/>
              <a:ext cx="37245" cy="66979"/>
            </a:xfrm>
            <a:custGeom>
              <a:avLst/>
              <a:gdLst>
                <a:gd name="T0" fmla="*/ 0 w 26"/>
                <a:gd name="T1" fmla="*/ 0 h 48"/>
                <a:gd name="T2" fmla="*/ 0 w 26"/>
                <a:gd name="T3" fmla="*/ 2147483647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0" y="48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8" name="Freeform 1740">
              <a:extLst>
                <a:ext uri="{FF2B5EF4-FFF2-40B4-BE49-F238E27FC236}">
                  <a16:creationId xmlns:a16="http://schemas.microsoft.com/office/drawing/2014/main" id="{F1361B06-09B5-360A-294C-A0B11FAA1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2" y="4968574"/>
              <a:ext cx="37245" cy="66979"/>
            </a:xfrm>
            <a:custGeom>
              <a:avLst/>
              <a:gdLst>
                <a:gd name="T0" fmla="*/ 0 w 26"/>
                <a:gd name="T1" fmla="*/ 0 h 48"/>
                <a:gd name="T2" fmla="*/ 2147483647 w 26"/>
                <a:gd name="T3" fmla="*/ 0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26" y="0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69" name="Freeform 1741">
              <a:extLst>
                <a:ext uri="{FF2B5EF4-FFF2-40B4-BE49-F238E27FC236}">
                  <a16:creationId xmlns:a16="http://schemas.microsoft.com/office/drawing/2014/main" id="{42A59FE5-E653-DA53-8D1B-C36856707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2" y="4968574"/>
              <a:ext cx="37245" cy="66979"/>
            </a:xfrm>
            <a:custGeom>
              <a:avLst/>
              <a:gdLst>
                <a:gd name="T0" fmla="*/ 0 w 26"/>
                <a:gd name="T1" fmla="*/ 0 h 48"/>
                <a:gd name="T2" fmla="*/ 2147483647 w 26"/>
                <a:gd name="T3" fmla="*/ 0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26" y="0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0" name="Freeform 1742">
              <a:extLst>
                <a:ext uri="{FF2B5EF4-FFF2-40B4-BE49-F238E27FC236}">
                  <a16:creationId xmlns:a16="http://schemas.microsoft.com/office/drawing/2014/main" id="{232E90DD-1365-71A5-85FA-E5EEF8AD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2576"/>
              <a:ext cx="26817" cy="2977"/>
            </a:xfrm>
            <a:custGeom>
              <a:avLst/>
              <a:gdLst>
                <a:gd name="T0" fmla="*/ 2147483647 w 18"/>
                <a:gd name="T1" fmla="*/ 0 h 2"/>
                <a:gd name="T2" fmla="*/ 0 w 18"/>
                <a:gd name="T3" fmla="*/ 2147483647 h 2"/>
                <a:gd name="T4" fmla="*/ 2147483647 w 18"/>
                <a:gd name="T5" fmla="*/ 2147483647 h 2"/>
                <a:gd name="T6" fmla="*/ 2147483647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2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1" name="Freeform 1743">
              <a:extLst>
                <a:ext uri="{FF2B5EF4-FFF2-40B4-BE49-F238E27FC236}">
                  <a16:creationId xmlns:a16="http://schemas.microsoft.com/office/drawing/2014/main" id="{3A940897-AADA-64F9-0781-8BFC3145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2576"/>
              <a:ext cx="26817" cy="2977"/>
            </a:xfrm>
            <a:custGeom>
              <a:avLst/>
              <a:gdLst>
                <a:gd name="T0" fmla="*/ 2147483647 w 18"/>
                <a:gd name="T1" fmla="*/ 0 h 2"/>
                <a:gd name="T2" fmla="*/ 0 w 18"/>
                <a:gd name="T3" fmla="*/ 2147483647 h 2"/>
                <a:gd name="T4" fmla="*/ 2147483647 w 18"/>
                <a:gd name="T5" fmla="*/ 2147483647 h 2"/>
                <a:gd name="T6" fmla="*/ 2147483647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2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2" name="Freeform 1744">
              <a:extLst>
                <a:ext uri="{FF2B5EF4-FFF2-40B4-BE49-F238E27FC236}">
                  <a16:creationId xmlns:a16="http://schemas.microsoft.com/office/drawing/2014/main" id="{416F32A6-95F0-CA54-1258-798FAC47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32576"/>
              <a:ext cx="23837" cy="2977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3" name="Freeform 1745">
              <a:extLst>
                <a:ext uri="{FF2B5EF4-FFF2-40B4-BE49-F238E27FC236}">
                  <a16:creationId xmlns:a16="http://schemas.microsoft.com/office/drawing/2014/main" id="{A085AA96-A78A-7763-3810-DB0A4F84D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32576"/>
              <a:ext cx="23837" cy="2977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4" name="Freeform 1746">
              <a:extLst>
                <a:ext uri="{FF2B5EF4-FFF2-40B4-BE49-F238E27FC236}">
                  <a16:creationId xmlns:a16="http://schemas.microsoft.com/office/drawing/2014/main" id="{24D2BDC3-669B-4D12-1E00-49DB9E408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37" y="5029599"/>
              <a:ext cx="26817" cy="5954"/>
            </a:xfrm>
            <a:custGeom>
              <a:avLst/>
              <a:gdLst>
                <a:gd name="T0" fmla="*/ 2147483647 w 18"/>
                <a:gd name="T1" fmla="*/ 0 h 4"/>
                <a:gd name="T2" fmla="*/ 0 w 18"/>
                <a:gd name="T3" fmla="*/ 2147483647 h 4"/>
                <a:gd name="T4" fmla="*/ 2147483647 w 18"/>
                <a:gd name="T5" fmla="*/ 2147483647 h 4"/>
                <a:gd name="T6" fmla="*/ 2147483647 w 1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4">
                  <a:moveTo>
                    <a:pt x="5" y="0"/>
                  </a:moveTo>
                  <a:lnTo>
                    <a:pt x="0" y="4"/>
                  </a:lnTo>
                  <a:lnTo>
                    <a:pt x="18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5" name="Freeform 1747">
              <a:extLst>
                <a:ext uri="{FF2B5EF4-FFF2-40B4-BE49-F238E27FC236}">
                  <a16:creationId xmlns:a16="http://schemas.microsoft.com/office/drawing/2014/main" id="{3F36D920-BF85-2A89-1D48-5F9262B35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37" y="5029599"/>
              <a:ext cx="26817" cy="5954"/>
            </a:xfrm>
            <a:custGeom>
              <a:avLst/>
              <a:gdLst>
                <a:gd name="T0" fmla="*/ 2147483647 w 18"/>
                <a:gd name="T1" fmla="*/ 0 h 4"/>
                <a:gd name="T2" fmla="*/ 0 w 18"/>
                <a:gd name="T3" fmla="*/ 2147483647 h 4"/>
                <a:gd name="T4" fmla="*/ 2147483647 w 18"/>
                <a:gd name="T5" fmla="*/ 2147483647 h 4"/>
                <a:gd name="T6" fmla="*/ 2147483647 w 1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4">
                  <a:moveTo>
                    <a:pt x="5" y="0"/>
                  </a:moveTo>
                  <a:lnTo>
                    <a:pt x="0" y="4"/>
                  </a:lnTo>
                  <a:lnTo>
                    <a:pt x="18" y="4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6" name="Freeform 1748">
              <a:extLst>
                <a:ext uri="{FF2B5EF4-FFF2-40B4-BE49-F238E27FC236}">
                  <a16:creationId xmlns:a16="http://schemas.microsoft.com/office/drawing/2014/main" id="{837CCA0F-90D4-5864-52DE-F68B01845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86" y="5029599"/>
              <a:ext cx="19367" cy="5954"/>
            </a:xfrm>
            <a:custGeom>
              <a:avLst/>
              <a:gdLst>
                <a:gd name="T0" fmla="*/ 0 w 13"/>
                <a:gd name="T1" fmla="*/ 0 h 4"/>
                <a:gd name="T2" fmla="*/ 2147483647 w 13"/>
                <a:gd name="T3" fmla="*/ 0 h 4"/>
                <a:gd name="T4" fmla="*/ 2147483647 w 13"/>
                <a:gd name="T5" fmla="*/ 2147483647 h 4"/>
                <a:gd name="T6" fmla="*/ 0 w 1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lnTo>
                    <a:pt x="11" y="0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7" name="Freeform 1749">
              <a:extLst>
                <a:ext uri="{FF2B5EF4-FFF2-40B4-BE49-F238E27FC236}">
                  <a16:creationId xmlns:a16="http://schemas.microsoft.com/office/drawing/2014/main" id="{9012DB92-7EC4-368D-7815-F582AD3C2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86" y="5029599"/>
              <a:ext cx="19367" cy="5954"/>
            </a:xfrm>
            <a:custGeom>
              <a:avLst/>
              <a:gdLst>
                <a:gd name="T0" fmla="*/ 0 w 13"/>
                <a:gd name="T1" fmla="*/ 0 h 4"/>
                <a:gd name="T2" fmla="*/ 2147483647 w 13"/>
                <a:gd name="T3" fmla="*/ 0 h 4"/>
                <a:gd name="T4" fmla="*/ 2147483647 w 13"/>
                <a:gd name="T5" fmla="*/ 2147483647 h 4"/>
                <a:gd name="T6" fmla="*/ 0 w 1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lnTo>
                    <a:pt x="11" y="0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8" name="Freeform 1750">
              <a:extLst>
                <a:ext uri="{FF2B5EF4-FFF2-40B4-BE49-F238E27FC236}">
                  <a16:creationId xmlns:a16="http://schemas.microsoft.com/office/drawing/2014/main" id="{B93A1BAB-3778-B951-F4C4-4D1DDA809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64061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79" name="Freeform 1751">
              <a:extLst>
                <a:ext uri="{FF2B5EF4-FFF2-40B4-BE49-F238E27FC236}">
                  <a16:creationId xmlns:a16="http://schemas.microsoft.com/office/drawing/2014/main" id="{7206953E-81A5-F453-9D99-D6AC6E977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64061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80" name="Rectangle 1752">
              <a:extLst>
                <a:ext uri="{FF2B5EF4-FFF2-40B4-BE49-F238E27FC236}">
                  <a16:creationId xmlns:a16="http://schemas.microsoft.com/office/drawing/2014/main" id="{A0CD34FE-422D-E606-F486-BE6591E8C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64061" cy="1489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81" name="Rectangle 1753">
              <a:extLst>
                <a:ext uri="{FF2B5EF4-FFF2-40B4-BE49-F238E27FC236}">
                  <a16:creationId xmlns:a16="http://schemas.microsoft.com/office/drawing/2014/main" id="{C17C6CF0-CB2F-2259-38AE-BA662EFEE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64061" cy="148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82" name="Freeform 1754">
              <a:extLst>
                <a:ext uri="{FF2B5EF4-FFF2-40B4-BE49-F238E27FC236}">
                  <a16:creationId xmlns:a16="http://schemas.microsoft.com/office/drawing/2014/main" id="{BFBA882C-95F3-77B4-8B31-709B917F6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37" y="5035553"/>
              <a:ext cx="26817" cy="0"/>
            </a:xfrm>
            <a:custGeom>
              <a:avLst/>
              <a:gdLst>
                <a:gd name="T0" fmla="*/ 0 w 18"/>
                <a:gd name="T1" fmla="*/ 0 w 18"/>
                <a:gd name="T2" fmla="*/ 2147483647 w 18"/>
                <a:gd name="T3" fmla="*/ 0 w 1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83" name="Freeform 1755">
              <a:extLst>
                <a:ext uri="{FF2B5EF4-FFF2-40B4-BE49-F238E27FC236}">
                  <a16:creationId xmlns:a16="http://schemas.microsoft.com/office/drawing/2014/main" id="{126495DE-6824-8DA0-ED56-80B4844B4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37" y="5035553"/>
              <a:ext cx="26817" cy="0"/>
            </a:xfrm>
            <a:custGeom>
              <a:avLst/>
              <a:gdLst>
                <a:gd name="T0" fmla="*/ 0 w 18"/>
                <a:gd name="T1" fmla="*/ 0 w 18"/>
                <a:gd name="T2" fmla="*/ 2147483647 w 18"/>
                <a:gd name="T3" fmla="*/ 0 w 1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84" name="Rectangle 1756">
              <a:extLst>
                <a:ext uri="{FF2B5EF4-FFF2-40B4-BE49-F238E27FC236}">
                  <a16:creationId xmlns:a16="http://schemas.microsoft.com/office/drawing/2014/main" id="{42634400-B713-0758-3D37-65D39ED9C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37" y="5035553"/>
              <a:ext cx="26817" cy="1489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85" name="Rectangle 1757">
              <a:extLst>
                <a:ext uri="{FF2B5EF4-FFF2-40B4-BE49-F238E27FC236}">
                  <a16:creationId xmlns:a16="http://schemas.microsoft.com/office/drawing/2014/main" id="{55687518-2D58-750C-AC9D-94FDFDC99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37" y="5035553"/>
              <a:ext cx="26817" cy="148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86" name="Freeform 1758">
              <a:extLst>
                <a:ext uri="{FF2B5EF4-FFF2-40B4-BE49-F238E27FC236}">
                  <a16:creationId xmlns:a16="http://schemas.microsoft.com/office/drawing/2014/main" id="{B3CEC39B-B711-37A9-56C3-6AEE16DA3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64061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87" name="Freeform 1759">
              <a:extLst>
                <a:ext uri="{FF2B5EF4-FFF2-40B4-BE49-F238E27FC236}">
                  <a16:creationId xmlns:a16="http://schemas.microsoft.com/office/drawing/2014/main" id="{43BAC140-04A7-AD5A-6616-5A601A8BA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64061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88" name="Rectangle 1760">
              <a:extLst>
                <a:ext uri="{FF2B5EF4-FFF2-40B4-BE49-F238E27FC236}">
                  <a16:creationId xmlns:a16="http://schemas.microsoft.com/office/drawing/2014/main" id="{520B7C9E-055D-DA72-9833-0F469CA3A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64061" cy="1489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89" name="Rectangle 1761">
              <a:extLst>
                <a:ext uri="{FF2B5EF4-FFF2-40B4-BE49-F238E27FC236}">
                  <a16:creationId xmlns:a16="http://schemas.microsoft.com/office/drawing/2014/main" id="{7246052D-AE76-D334-B10B-81BD281E6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64061" cy="148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90" name="Freeform 1762">
              <a:extLst>
                <a:ext uri="{FF2B5EF4-FFF2-40B4-BE49-F238E27FC236}">
                  <a16:creationId xmlns:a16="http://schemas.microsoft.com/office/drawing/2014/main" id="{12D24D7F-BEE1-2D55-5EA6-19D4BCBDD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91" name="Freeform 1763">
              <a:extLst>
                <a:ext uri="{FF2B5EF4-FFF2-40B4-BE49-F238E27FC236}">
                  <a16:creationId xmlns:a16="http://schemas.microsoft.com/office/drawing/2014/main" id="{123BA1C9-9F60-2249-D975-239FC2110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92" name="Rectangle 1764">
              <a:extLst>
                <a:ext uri="{FF2B5EF4-FFF2-40B4-BE49-F238E27FC236}">
                  <a16:creationId xmlns:a16="http://schemas.microsoft.com/office/drawing/2014/main" id="{A4B7940C-3E39-9A2B-5F65-39419B326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90878" cy="1489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93" name="Rectangle 1765">
              <a:extLst>
                <a:ext uri="{FF2B5EF4-FFF2-40B4-BE49-F238E27FC236}">
                  <a16:creationId xmlns:a16="http://schemas.microsoft.com/office/drawing/2014/main" id="{3A1DBE3A-C18A-3201-75F2-B3A625C18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90878" cy="148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94" name="Freeform 1766">
              <a:extLst>
                <a:ext uri="{FF2B5EF4-FFF2-40B4-BE49-F238E27FC236}">
                  <a16:creationId xmlns:a16="http://schemas.microsoft.com/office/drawing/2014/main" id="{F94D8513-D57D-3919-2520-7DDBBEE0F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95" name="Freeform 1767">
              <a:extLst>
                <a:ext uri="{FF2B5EF4-FFF2-40B4-BE49-F238E27FC236}">
                  <a16:creationId xmlns:a16="http://schemas.microsoft.com/office/drawing/2014/main" id="{32ADFFA3-5A84-ABEE-D00E-FDF729924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96" name="Rectangle 1768">
              <a:extLst>
                <a:ext uri="{FF2B5EF4-FFF2-40B4-BE49-F238E27FC236}">
                  <a16:creationId xmlns:a16="http://schemas.microsoft.com/office/drawing/2014/main" id="{42DDA4C4-72AC-E9CF-50E3-BB0F449E7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90878" cy="1489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97" name="Rectangle 1769">
              <a:extLst>
                <a:ext uri="{FF2B5EF4-FFF2-40B4-BE49-F238E27FC236}">
                  <a16:creationId xmlns:a16="http://schemas.microsoft.com/office/drawing/2014/main" id="{53A5ACA2-A90A-86D1-4899-2C67454E4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35553"/>
              <a:ext cx="90878" cy="148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498" name="Freeform 1770">
              <a:extLst>
                <a:ext uri="{FF2B5EF4-FFF2-40B4-BE49-F238E27FC236}">
                  <a16:creationId xmlns:a16="http://schemas.microsoft.com/office/drawing/2014/main" id="{67212648-EC4E-EF1C-8C70-BD76383B8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10419"/>
            </a:xfrm>
            <a:custGeom>
              <a:avLst/>
              <a:gdLst>
                <a:gd name="T0" fmla="*/ 0 w 62"/>
                <a:gd name="T1" fmla="*/ 0 h 7"/>
                <a:gd name="T2" fmla="*/ 0 w 62"/>
                <a:gd name="T3" fmla="*/ 2147483647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0" y="7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99" name="Freeform 1771">
              <a:extLst>
                <a:ext uri="{FF2B5EF4-FFF2-40B4-BE49-F238E27FC236}">
                  <a16:creationId xmlns:a16="http://schemas.microsoft.com/office/drawing/2014/main" id="{139A73FD-5BDA-4136-32EA-5395B5BC9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10419"/>
            </a:xfrm>
            <a:custGeom>
              <a:avLst/>
              <a:gdLst>
                <a:gd name="T0" fmla="*/ 0 w 62"/>
                <a:gd name="T1" fmla="*/ 0 h 7"/>
                <a:gd name="T2" fmla="*/ 0 w 62"/>
                <a:gd name="T3" fmla="*/ 2147483647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0" y="7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0" name="Freeform 1772">
              <a:extLst>
                <a:ext uri="{FF2B5EF4-FFF2-40B4-BE49-F238E27FC236}">
                  <a16:creationId xmlns:a16="http://schemas.microsoft.com/office/drawing/2014/main" id="{DCDEE8A7-3DD2-55C3-8AB0-3B6F8C258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10419"/>
            </a:xfrm>
            <a:custGeom>
              <a:avLst/>
              <a:gdLst>
                <a:gd name="T0" fmla="*/ 0 w 62"/>
                <a:gd name="T1" fmla="*/ 0 h 7"/>
                <a:gd name="T2" fmla="*/ 2147483647 w 62"/>
                <a:gd name="T3" fmla="*/ 0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62" y="0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1" name="Freeform 1773">
              <a:extLst>
                <a:ext uri="{FF2B5EF4-FFF2-40B4-BE49-F238E27FC236}">
                  <a16:creationId xmlns:a16="http://schemas.microsoft.com/office/drawing/2014/main" id="{A218DDEE-8566-5C97-69AB-643675AA6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35553"/>
              <a:ext cx="90878" cy="10419"/>
            </a:xfrm>
            <a:custGeom>
              <a:avLst/>
              <a:gdLst>
                <a:gd name="T0" fmla="*/ 0 w 62"/>
                <a:gd name="T1" fmla="*/ 0 h 7"/>
                <a:gd name="T2" fmla="*/ 2147483647 w 62"/>
                <a:gd name="T3" fmla="*/ 0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62" y="0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2" name="Freeform 1774">
              <a:extLst>
                <a:ext uri="{FF2B5EF4-FFF2-40B4-BE49-F238E27FC236}">
                  <a16:creationId xmlns:a16="http://schemas.microsoft.com/office/drawing/2014/main" id="{1443D9C6-E1EF-B0CE-8592-EA650EF22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45973"/>
              <a:ext cx="87898" cy="74421"/>
            </a:xfrm>
            <a:custGeom>
              <a:avLst/>
              <a:gdLst>
                <a:gd name="T0" fmla="*/ 0 w 60"/>
                <a:gd name="T1" fmla="*/ 0 h 53"/>
                <a:gd name="T2" fmla="*/ 2147483647 w 60"/>
                <a:gd name="T3" fmla="*/ 0 h 53"/>
                <a:gd name="T4" fmla="*/ 2147483647 w 60"/>
                <a:gd name="T5" fmla="*/ 2147483647 h 53"/>
                <a:gd name="T6" fmla="*/ 0 w 60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3">
                  <a:moveTo>
                    <a:pt x="0" y="0"/>
                  </a:moveTo>
                  <a:lnTo>
                    <a:pt x="60" y="0"/>
                  </a:lnTo>
                  <a:lnTo>
                    <a:pt x="29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3" name="Freeform 1775">
              <a:extLst>
                <a:ext uri="{FF2B5EF4-FFF2-40B4-BE49-F238E27FC236}">
                  <a16:creationId xmlns:a16="http://schemas.microsoft.com/office/drawing/2014/main" id="{F6D9065E-FD44-40A1-509B-4C89DFBA8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5" y="5045973"/>
              <a:ext cx="87898" cy="74421"/>
            </a:xfrm>
            <a:custGeom>
              <a:avLst/>
              <a:gdLst>
                <a:gd name="T0" fmla="*/ 0 w 60"/>
                <a:gd name="T1" fmla="*/ 0 h 53"/>
                <a:gd name="T2" fmla="*/ 2147483647 w 60"/>
                <a:gd name="T3" fmla="*/ 0 h 53"/>
                <a:gd name="T4" fmla="*/ 2147483647 w 60"/>
                <a:gd name="T5" fmla="*/ 2147483647 h 53"/>
                <a:gd name="T6" fmla="*/ 0 w 60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3">
                  <a:moveTo>
                    <a:pt x="0" y="0"/>
                  </a:moveTo>
                  <a:lnTo>
                    <a:pt x="60" y="0"/>
                  </a:lnTo>
                  <a:lnTo>
                    <a:pt x="29" y="5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4" name="Freeform 1776">
              <a:extLst>
                <a:ext uri="{FF2B5EF4-FFF2-40B4-BE49-F238E27FC236}">
                  <a16:creationId xmlns:a16="http://schemas.microsoft.com/office/drawing/2014/main" id="{5F1DE328-A8DD-7867-AEF6-AE8C646B8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45973"/>
              <a:ext cx="90878" cy="0"/>
            </a:xfrm>
            <a:custGeom>
              <a:avLst/>
              <a:gdLst>
                <a:gd name="T0" fmla="*/ 0 w 62"/>
                <a:gd name="T1" fmla="*/ 2147483647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2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5" name="Freeform 1777">
              <a:extLst>
                <a:ext uri="{FF2B5EF4-FFF2-40B4-BE49-F238E27FC236}">
                  <a16:creationId xmlns:a16="http://schemas.microsoft.com/office/drawing/2014/main" id="{8F9F5F2B-1094-4CEF-869A-65594179E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" y="5045973"/>
              <a:ext cx="90878" cy="0"/>
            </a:xfrm>
            <a:custGeom>
              <a:avLst/>
              <a:gdLst>
                <a:gd name="T0" fmla="*/ 0 w 62"/>
                <a:gd name="T1" fmla="*/ 2147483647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2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06" name="Rectangle 1778">
              <a:extLst>
                <a:ext uri="{FF2B5EF4-FFF2-40B4-BE49-F238E27FC236}">
                  <a16:creationId xmlns:a16="http://schemas.microsoft.com/office/drawing/2014/main" id="{ED85B1D3-63A6-E62E-7F92-1964C1F0F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45973"/>
              <a:ext cx="90878" cy="1488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507" name="Rectangle 1779">
              <a:extLst>
                <a:ext uri="{FF2B5EF4-FFF2-40B4-BE49-F238E27FC236}">
                  <a16:creationId xmlns:a16="http://schemas.microsoft.com/office/drawing/2014/main" id="{E0AD7AF5-C52C-B4F8-F106-7AD1F8991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5" y="5045973"/>
              <a:ext cx="90878" cy="148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508" name="Rectangle 1781">
              <a:extLst>
                <a:ext uri="{FF2B5EF4-FFF2-40B4-BE49-F238E27FC236}">
                  <a16:creationId xmlns:a16="http://schemas.microsoft.com/office/drawing/2014/main" id="{41A747A6-19EB-E347-5378-C705EA030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172" y="4215431"/>
              <a:ext cx="259227" cy="8632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 사 안 내 판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509" name="Rectangle 1783">
              <a:extLst>
                <a:ext uri="{FF2B5EF4-FFF2-40B4-BE49-F238E27FC236}">
                  <a16:creationId xmlns:a16="http://schemas.microsoft.com/office/drawing/2014/main" id="{D8090D2E-8D8D-5EC9-2AAC-59239908B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213" y="4215431"/>
              <a:ext cx="329247" cy="7442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510" name="Line 1784">
              <a:extLst>
                <a:ext uri="{FF2B5EF4-FFF2-40B4-BE49-F238E27FC236}">
                  <a16:creationId xmlns:a16="http://schemas.microsoft.com/office/drawing/2014/main" id="{5F9F01F9-4016-AF48-AF66-B42FA7D2A1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254" y="3136322"/>
              <a:ext cx="19367" cy="7888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1" name="Line 1785">
              <a:extLst>
                <a:ext uri="{FF2B5EF4-FFF2-40B4-BE49-F238E27FC236}">
                  <a16:creationId xmlns:a16="http://schemas.microsoft.com/office/drawing/2014/main" id="{848234BE-CC79-49DF-48E4-836A9E86EE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2029" y="3215209"/>
              <a:ext cx="5959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2" name="Line 1786">
              <a:extLst>
                <a:ext uri="{FF2B5EF4-FFF2-40B4-BE49-F238E27FC236}">
                  <a16:creationId xmlns:a16="http://schemas.microsoft.com/office/drawing/2014/main" id="{757079F0-D871-EBEE-A818-7CBA2C1403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1825" y="3186929"/>
              <a:ext cx="22348" cy="1786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3" name="Line 1787">
              <a:extLst>
                <a:ext uri="{FF2B5EF4-FFF2-40B4-BE49-F238E27FC236}">
                  <a16:creationId xmlns:a16="http://schemas.microsoft.com/office/drawing/2014/main" id="{1047532D-B97D-DAC2-1E58-7C4F1CA04C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7988" y="3186929"/>
              <a:ext cx="23837" cy="1786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4" name="Line 1788">
              <a:extLst>
                <a:ext uri="{FF2B5EF4-FFF2-40B4-BE49-F238E27FC236}">
                  <a16:creationId xmlns:a16="http://schemas.microsoft.com/office/drawing/2014/main" id="{93FFF570-1AB8-16E1-7340-2AB6280395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2458" y="3164603"/>
              <a:ext cx="19367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5" name="Line 1789">
              <a:extLst>
                <a:ext uri="{FF2B5EF4-FFF2-40B4-BE49-F238E27FC236}">
                  <a16:creationId xmlns:a16="http://schemas.microsoft.com/office/drawing/2014/main" id="{AAE83AE8-D57B-8441-93E8-288AAE5EA1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5437" y="3158649"/>
              <a:ext cx="16387" cy="1190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6" name="Line 1790">
              <a:extLst>
                <a:ext uri="{FF2B5EF4-FFF2-40B4-BE49-F238E27FC236}">
                  <a16:creationId xmlns:a16="http://schemas.microsoft.com/office/drawing/2014/main" id="{763310A9-2E26-8EC7-1513-62384DE4A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8417" y="3143765"/>
              <a:ext cx="13408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7" name="Line 1791">
              <a:extLst>
                <a:ext uri="{FF2B5EF4-FFF2-40B4-BE49-F238E27FC236}">
                  <a16:creationId xmlns:a16="http://schemas.microsoft.com/office/drawing/2014/main" id="{A64C4046-AC3F-4944-2D88-C8BAAB7557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2029" y="3136322"/>
              <a:ext cx="19368" cy="7888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8" name="Line 1792">
              <a:extLst>
                <a:ext uri="{FF2B5EF4-FFF2-40B4-BE49-F238E27FC236}">
                  <a16:creationId xmlns:a16="http://schemas.microsoft.com/office/drawing/2014/main" id="{9783F971-151A-2BAB-5132-397161CF7A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1825" y="3158649"/>
              <a:ext cx="16388" cy="1190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19" name="Line 1793">
              <a:extLst>
                <a:ext uri="{FF2B5EF4-FFF2-40B4-BE49-F238E27FC236}">
                  <a16:creationId xmlns:a16="http://schemas.microsoft.com/office/drawing/2014/main" id="{88A19C4F-935E-E120-718C-88EB789E12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1825" y="3164603"/>
              <a:ext cx="1638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0" name="Line 1794">
              <a:extLst>
                <a:ext uri="{FF2B5EF4-FFF2-40B4-BE49-F238E27FC236}">
                  <a16:creationId xmlns:a16="http://schemas.microsoft.com/office/drawing/2014/main" id="{B221DBC9-D52B-E92E-619E-0A29EDE574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1397" y="3136322"/>
              <a:ext cx="2085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1" name="Line 1795">
              <a:extLst>
                <a:ext uri="{FF2B5EF4-FFF2-40B4-BE49-F238E27FC236}">
                  <a16:creationId xmlns:a16="http://schemas.microsoft.com/office/drawing/2014/main" id="{487C0D84-E599-1107-026E-4BC831569E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1825" y="3143765"/>
              <a:ext cx="10429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2" name="Freeform 1796">
              <a:extLst>
                <a:ext uri="{FF2B5EF4-FFF2-40B4-BE49-F238E27FC236}">
                  <a16:creationId xmlns:a16="http://schemas.microsoft.com/office/drawing/2014/main" id="{3F3D1FF8-B340-133B-8967-79A702F64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17" y="3136322"/>
              <a:ext cx="23837" cy="14884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3" name="Freeform 1797">
              <a:extLst>
                <a:ext uri="{FF2B5EF4-FFF2-40B4-BE49-F238E27FC236}">
                  <a16:creationId xmlns:a16="http://schemas.microsoft.com/office/drawing/2014/main" id="{79A356F2-C3BF-E379-4C68-2DBD65332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8" y="3158649"/>
              <a:ext cx="35755" cy="20838"/>
            </a:xfrm>
            <a:custGeom>
              <a:avLst/>
              <a:gdLst>
                <a:gd name="T0" fmla="*/ 2147483647 w 24"/>
                <a:gd name="T1" fmla="*/ 2147483647 h 15"/>
                <a:gd name="T2" fmla="*/ 2147483647 w 24"/>
                <a:gd name="T3" fmla="*/ 0 h 15"/>
                <a:gd name="T4" fmla="*/ 2147483647 w 24"/>
                <a:gd name="T5" fmla="*/ 2147483647 h 15"/>
                <a:gd name="T6" fmla="*/ 2147483647 w 24"/>
                <a:gd name="T7" fmla="*/ 0 h 15"/>
                <a:gd name="T8" fmla="*/ 0 w 24"/>
                <a:gd name="T9" fmla="*/ 2147483647 h 15"/>
                <a:gd name="T10" fmla="*/ 2147483647 w 24"/>
                <a:gd name="T11" fmla="*/ 2147483647 h 15"/>
                <a:gd name="T12" fmla="*/ 2147483647 w 24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5">
                  <a:moveTo>
                    <a:pt x="24" y="4"/>
                  </a:moveTo>
                  <a:lnTo>
                    <a:pt x="24" y="0"/>
                  </a:lnTo>
                  <a:lnTo>
                    <a:pt x="13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3" y="15"/>
                  </a:lnTo>
                  <a:lnTo>
                    <a:pt x="24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4" name="Freeform 1798">
              <a:extLst>
                <a:ext uri="{FF2B5EF4-FFF2-40B4-BE49-F238E27FC236}">
                  <a16:creationId xmlns:a16="http://schemas.microsoft.com/office/drawing/2014/main" id="{9C760F88-F82B-F4F7-8D73-C5AC8D3E5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29" y="3186929"/>
              <a:ext cx="59592" cy="28281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3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5" name="Freeform 1799">
              <a:extLst>
                <a:ext uri="{FF2B5EF4-FFF2-40B4-BE49-F238E27FC236}">
                  <a16:creationId xmlns:a16="http://schemas.microsoft.com/office/drawing/2014/main" id="{EA7853D3-B472-787C-391B-0337E2606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64603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6" name="Freeform 1800">
              <a:extLst>
                <a:ext uri="{FF2B5EF4-FFF2-40B4-BE49-F238E27FC236}">
                  <a16:creationId xmlns:a16="http://schemas.microsoft.com/office/drawing/2014/main" id="{21E9930B-C966-E9E0-87E2-7FB22459F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64603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7" name="Freeform 1801">
              <a:extLst>
                <a:ext uri="{FF2B5EF4-FFF2-40B4-BE49-F238E27FC236}">
                  <a16:creationId xmlns:a16="http://schemas.microsoft.com/office/drawing/2014/main" id="{1BBD7A3E-9088-6648-37CC-BA331E90B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5" y="3164603"/>
              <a:ext cx="19368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8" name="Freeform 1802">
              <a:extLst>
                <a:ext uri="{FF2B5EF4-FFF2-40B4-BE49-F238E27FC236}">
                  <a16:creationId xmlns:a16="http://schemas.microsoft.com/office/drawing/2014/main" id="{86977F27-3144-4A6F-DDF6-31B71D2A9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5" y="3164603"/>
              <a:ext cx="19368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29" name="Freeform 1803">
              <a:extLst>
                <a:ext uri="{FF2B5EF4-FFF2-40B4-BE49-F238E27FC236}">
                  <a16:creationId xmlns:a16="http://schemas.microsoft.com/office/drawing/2014/main" id="{9A1138FB-D286-CA85-60DD-1F99F1B80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86929"/>
              <a:ext cx="46185" cy="17861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0" name="Freeform 1804">
              <a:extLst>
                <a:ext uri="{FF2B5EF4-FFF2-40B4-BE49-F238E27FC236}">
                  <a16:creationId xmlns:a16="http://schemas.microsoft.com/office/drawing/2014/main" id="{C2D54DA7-16C2-FB73-233B-F21C73F6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86929"/>
              <a:ext cx="46185" cy="17861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1" name="Freeform 1805">
              <a:extLst>
                <a:ext uri="{FF2B5EF4-FFF2-40B4-BE49-F238E27FC236}">
                  <a16:creationId xmlns:a16="http://schemas.microsoft.com/office/drawing/2014/main" id="{F8B0E314-CD9C-D0F4-BD8D-469E9C1A0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79487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2" name="Freeform 1806">
              <a:extLst>
                <a:ext uri="{FF2B5EF4-FFF2-40B4-BE49-F238E27FC236}">
                  <a16:creationId xmlns:a16="http://schemas.microsoft.com/office/drawing/2014/main" id="{F44651D5-C288-3316-7824-E9FB4D92D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79487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3" name="Freeform 1807">
              <a:extLst>
                <a:ext uri="{FF2B5EF4-FFF2-40B4-BE49-F238E27FC236}">
                  <a16:creationId xmlns:a16="http://schemas.microsoft.com/office/drawing/2014/main" id="{EF9F0157-D454-3CBC-BEF1-F7133A1B4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79487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4" name="Freeform 1808">
              <a:extLst>
                <a:ext uri="{FF2B5EF4-FFF2-40B4-BE49-F238E27FC236}">
                  <a16:creationId xmlns:a16="http://schemas.microsoft.com/office/drawing/2014/main" id="{38910855-2CDD-758F-3427-E6571F645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79487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5" name="Freeform 1809">
              <a:extLst>
                <a:ext uri="{FF2B5EF4-FFF2-40B4-BE49-F238E27FC236}">
                  <a16:creationId xmlns:a16="http://schemas.microsoft.com/office/drawing/2014/main" id="{0601EC38-5F85-93EE-23F4-E7F222646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88" y="3164603"/>
              <a:ext cx="46185" cy="40187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6" name="Freeform 1810">
              <a:extLst>
                <a:ext uri="{FF2B5EF4-FFF2-40B4-BE49-F238E27FC236}">
                  <a16:creationId xmlns:a16="http://schemas.microsoft.com/office/drawing/2014/main" id="{139E1759-82E2-850E-719B-28FBDE6A7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43765"/>
              <a:ext cx="16387" cy="7442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7" name="Freeform 1811">
              <a:extLst>
                <a:ext uri="{FF2B5EF4-FFF2-40B4-BE49-F238E27FC236}">
                  <a16:creationId xmlns:a16="http://schemas.microsoft.com/office/drawing/2014/main" id="{1B0AFB7D-54E0-9811-3383-3599D94E6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43765"/>
              <a:ext cx="16387" cy="7442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8" name="Freeform 1812">
              <a:extLst>
                <a:ext uri="{FF2B5EF4-FFF2-40B4-BE49-F238E27FC236}">
                  <a16:creationId xmlns:a16="http://schemas.microsoft.com/office/drawing/2014/main" id="{AB9B56EF-FC33-DE5F-E4E1-8242CFEB2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5" y="3143765"/>
              <a:ext cx="13409" cy="7442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39" name="Freeform 1814">
              <a:extLst>
                <a:ext uri="{FF2B5EF4-FFF2-40B4-BE49-F238E27FC236}">
                  <a16:creationId xmlns:a16="http://schemas.microsoft.com/office/drawing/2014/main" id="{34DADB8A-CB08-9116-CF8A-8BDE9B6F0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5" y="3143765"/>
              <a:ext cx="13409" cy="7442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0" name="Freeform 1815">
              <a:extLst>
                <a:ext uri="{FF2B5EF4-FFF2-40B4-BE49-F238E27FC236}">
                  <a16:creationId xmlns:a16="http://schemas.microsoft.com/office/drawing/2014/main" id="{DE03E89E-A6F1-D732-F063-B9F97145B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51207"/>
              <a:ext cx="32776" cy="7443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1" name="Freeform 1816">
              <a:extLst>
                <a:ext uri="{FF2B5EF4-FFF2-40B4-BE49-F238E27FC236}">
                  <a16:creationId xmlns:a16="http://schemas.microsoft.com/office/drawing/2014/main" id="{B5EE61AC-113E-18A6-120A-8AF96F9BF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51207"/>
              <a:ext cx="32776" cy="7443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2" name="Freeform 1817">
              <a:extLst>
                <a:ext uri="{FF2B5EF4-FFF2-40B4-BE49-F238E27FC236}">
                  <a16:creationId xmlns:a16="http://schemas.microsoft.com/office/drawing/2014/main" id="{A9834582-1A8C-D067-B8EC-0A75030D4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51207"/>
              <a:ext cx="32776" cy="7443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3" name="Freeform 1818">
              <a:extLst>
                <a:ext uri="{FF2B5EF4-FFF2-40B4-BE49-F238E27FC236}">
                  <a16:creationId xmlns:a16="http://schemas.microsoft.com/office/drawing/2014/main" id="{5EF6B605-4FF3-A616-310B-DC7554788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51207"/>
              <a:ext cx="32776" cy="7443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4" name="Freeform 1819">
              <a:extLst>
                <a:ext uri="{FF2B5EF4-FFF2-40B4-BE49-F238E27FC236}">
                  <a16:creationId xmlns:a16="http://schemas.microsoft.com/office/drawing/2014/main" id="{E3B3C697-2077-2981-5171-E0BB58388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58649"/>
              <a:ext cx="32776" cy="11907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5" name="Freeform 1820">
              <a:extLst>
                <a:ext uri="{FF2B5EF4-FFF2-40B4-BE49-F238E27FC236}">
                  <a16:creationId xmlns:a16="http://schemas.microsoft.com/office/drawing/2014/main" id="{151A116C-1F67-547C-45CB-4204B89CB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58649"/>
              <a:ext cx="32776" cy="11907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6" name="Freeform 1821">
              <a:extLst>
                <a:ext uri="{FF2B5EF4-FFF2-40B4-BE49-F238E27FC236}">
                  <a16:creationId xmlns:a16="http://schemas.microsoft.com/office/drawing/2014/main" id="{E9AF4802-5D35-4332-69C4-77C81B239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7" y="3143765"/>
              <a:ext cx="32776" cy="26792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18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7" name="Line 1822">
              <a:extLst>
                <a:ext uri="{FF2B5EF4-FFF2-40B4-BE49-F238E27FC236}">
                  <a16:creationId xmlns:a16="http://schemas.microsoft.com/office/drawing/2014/main" id="{AE3CF5CA-DBDC-436E-E64B-DDA3D35779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786" y="4109753"/>
              <a:ext cx="19367" cy="7442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8" name="Line 1823">
              <a:extLst>
                <a:ext uri="{FF2B5EF4-FFF2-40B4-BE49-F238E27FC236}">
                  <a16:creationId xmlns:a16="http://schemas.microsoft.com/office/drawing/2014/main" id="{2DB2D195-43B8-A7D2-B884-EA81FF0FAD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6561" y="4184174"/>
              <a:ext cx="5959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49" name="Line 1824">
              <a:extLst>
                <a:ext uri="{FF2B5EF4-FFF2-40B4-BE49-F238E27FC236}">
                  <a16:creationId xmlns:a16="http://schemas.microsoft.com/office/drawing/2014/main" id="{8CBB275F-9142-D7EF-DAE5-89C88E27F2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6357" y="4155894"/>
              <a:ext cx="23837" cy="2232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0" name="Line 1825">
              <a:extLst>
                <a:ext uri="{FF2B5EF4-FFF2-40B4-BE49-F238E27FC236}">
                  <a16:creationId xmlns:a16="http://schemas.microsoft.com/office/drawing/2014/main" id="{83B0C462-FDCE-66C0-B7E0-3BB99CE7DC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4011" y="4155894"/>
              <a:ext cx="22347" cy="2232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1" name="Line 1826">
              <a:extLst>
                <a:ext uri="{FF2B5EF4-FFF2-40B4-BE49-F238E27FC236}">
                  <a16:creationId xmlns:a16="http://schemas.microsoft.com/office/drawing/2014/main" id="{3ECE745E-80AE-EA27-8F57-9DBFF7EF76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70" y="4138033"/>
              <a:ext cx="16387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2" name="Line 1827">
              <a:extLst>
                <a:ext uri="{FF2B5EF4-FFF2-40B4-BE49-F238E27FC236}">
                  <a16:creationId xmlns:a16="http://schemas.microsoft.com/office/drawing/2014/main" id="{059C384B-E81C-10E9-D919-2F4874CB6E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70" y="4130590"/>
              <a:ext cx="16387" cy="13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3" name="Line 1828">
              <a:extLst>
                <a:ext uri="{FF2B5EF4-FFF2-40B4-BE49-F238E27FC236}">
                  <a16:creationId xmlns:a16="http://schemas.microsoft.com/office/drawing/2014/main" id="{1D656F67-D06C-204D-DEFD-8BCA449D92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929" y="4115706"/>
              <a:ext cx="10428" cy="89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4" name="Line 1829">
              <a:extLst>
                <a:ext uri="{FF2B5EF4-FFF2-40B4-BE49-F238E27FC236}">
                  <a16:creationId xmlns:a16="http://schemas.microsoft.com/office/drawing/2014/main" id="{07379814-9248-6B2A-AC3C-C679678249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6561" y="4109753"/>
              <a:ext cx="19368" cy="7442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5" name="Line 1830">
              <a:extLst>
                <a:ext uri="{FF2B5EF4-FFF2-40B4-BE49-F238E27FC236}">
                  <a16:creationId xmlns:a16="http://schemas.microsoft.com/office/drawing/2014/main" id="{023DEA75-570E-2FB5-60BA-EB727ADC0B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6357" y="4130590"/>
              <a:ext cx="16388" cy="13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6" name="Line 1831">
              <a:extLst>
                <a:ext uri="{FF2B5EF4-FFF2-40B4-BE49-F238E27FC236}">
                  <a16:creationId xmlns:a16="http://schemas.microsoft.com/office/drawing/2014/main" id="{6446655A-E9EB-38F4-9DA6-26AE484CA7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6357" y="4138033"/>
              <a:ext cx="1936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7" name="Freeform 1832">
              <a:extLst>
                <a:ext uri="{FF2B5EF4-FFF2-40B4-BE49-F238E27FC236}">
                  <a16:creationId xmlns:a16="http://schemas.microsoft.com/office/drawing/2014/main" id="{854C516E-19BE-FA0A-4D6D-E08A8D5E8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70" y="4130590"/>
              <a:ext cx="35755" cy="22327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2147483647 w 24"/>
                <a:gd name="T5" fmla="*/ 2147483647 h 16"/>
                <a:gd name="T6" fmla="*/ 0 w 24"/>
                <a:gd name="T7" fmla="*/ 0 h 16"/>
                <a:gd name="T8" fmla="*/ 0 w 24"/>
                <a:gd name="T9" fmla="*/ 2147483647 h 16"/>
                <a:gd name="T10" fmla="*/ 2147483647 w 24"/>
                <a:gd name="T11" fmla="*/ 2147483647 h 16"/>
                <a:gd name="T12" fmla="*/ 2147483647 w 24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6">
                  <a:moveTo>
                    <a:pt x="24" y="5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lnTo>
                    <a:pt x="0" y="5"/>
                  </a:lnTo>
                  <a:lnTo>
                    <a:pt x="11" y="16"/>
                  </a:lnTo>
                  <a:lnTo>
                    <a:pt x="24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8" name="Freeform 1833">
              <a:extLst>
                <a:ext uri="{FF2B5EF4-FFF2-40B4-BE49-F238E27FC236}">
                  <a16:creationId xmlns:a16="http://schemas.microsoft.com/office/drawing/2014/main" id="{F4BEAA43-DF0D-5AE6-4BC5-59A1CE698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561" y="4155894"/>
              <a:ext cx="59592" cy="2828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5" y="0"/>
                  </a:lnTo>
                  <a:lnTo>
                    <a:pt x="20" y="16"/>
                  </a:lnTo>
                  <a:lnTo>
                    <a:pt x="36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59" name="Freeform 1834">
              <a:extLst>
                <a:ext uri="{FF2B5EF4-FFF2-40B4-BE49-F238E27FC236}">
                  <a16:creationId xmlns:a16="http://schemas.microsoft.com/office/drawing/2014/main" id="{5712BE86-F5BC-32D9-7334-62BEAD9EF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4138033"/>
              <a:ext cx="19367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2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0" name="Freeform 1835">
              <a:extLst>
                <a:ext uri="{FF2B5EF4-FFF2-40B4-BE49-F238E27FC236}">
                  <a16:creationId xmlns:a16="http://schemas.microsoft.com/office/drawing/2014/main" id="{C1057D8F-8A61-A713-16D1-234DBFB9E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4138033"/>
              <a:ext cx="19367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2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1" name="Freeform 1836">
              <a:extLst>
                <a:ext uri="{FF2B5EF4-FFF2-40B4-BE49-F238E27FC236}">
                  <a16:creationId xmlns:a16="http://schemas.microsoft.com/office/drawing/2014/main" id="{05B65E22-5C39-365C-0C2C-AE7376682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4138033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2" name="Freeform 1837">
              <a:extLst>
                <a:ext uri="{FF2B5EF4-FFF2-40B4-BE49-F238E27FC236}">
                  <a16:creationId xmlns:a16="http://schemas.microsoft.com/office/drawing/2014/main" id="{0D0F0D90-3A00-326D-318D-4D2FFB158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4138033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3" name="Freeform 1838">
              <a:extLst>
                <a:ext uri="{FF2B5EF4-FFF2-40B4-BE49-F238E27FC236}">
                  <a16:creationId xmlns:a16="http://schemas.microsoft.com/office/drawing/2014/main" id="{1CD1F64B-B6F0-D9C1-79BF-634A36B84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11" y="4155894"/>
              <a:ext cx="46184" cy="22326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4" name="Freeform 1839">
              <a:extLst>
                <a:ext uri="{FF2B5EF4-FFF2-40B4-BE49-F238E27FC236}">
                  <a16:creationId xmlns:a16="http://schemas.microsoft.com/office/drawing/2014/main" id="{850A8654-F90D-4A5A-92B5-5AF68417E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11" y="4155894"/>
              <a:ext cx="46184" cy="22326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5" name="Freeform 1840">
              <a:extLst>
                <a:ext uri="{FF2B5EF4-FFF2-40B4-BE49-F238E27FC236}">
                  <a16:creationId xmlns:a16="http://schemas.microsoft.com/office/drawing/2014/main" id="{BD82D733-5E52-8482-DFD3-43B7383BF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11" y="4152917"/>
              <a:ext cx="46184" cy="2977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6" name="Freeform 1841">
              <a:extLst>
                <a:ext uri="{FF2B5EF4-FFF2-40B4-BE49-F238E27FC236}">
                  <a16:creationId xmlns:a16="http://schemas.microsoft.com/office/drawing/2014/main" id="{59EC9B0A-D86C-3F14-90B7-9985D8AAB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11" y="4152917"/>
              <a:ext cx="46184" cy="2977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7" name="Freeform 1842">
              <a:extLst>
                <a:ext uri="{FF2B5EF4-FFF2-40B4-BE49-F238E27FC236}">
                  <a16:creationId xmlns:a16="http://schemas.microsoft.com/office/drawing/2014/main" id="{2E01F97F-03B5-F432-B57B-385788CF3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4152917"/>
              <a:ext cx="43204" cy="2977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8" name="Freeform 1843">
              <a:extLst>
                <a:ext uri="{FF2B5EF4-FFF2-40B4-BE49-F238E27FC236}">
                  <a16:creationId xmlns:a16="http://schemas.microsoft.com/office/drawing/2014/main" id="{5C1CA421-A5A4-E5C7-6D8E-E725F6BE1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4152917"/>
              <a:ext cx="43204" cy="2977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69" name="Freeform 1844">
              <a:extLst>
                <a:ext uri="{FF2B5EF4-FFF2-40B4-BE49-F238E27FC236}">
                  <a16:creationId xmlns:a16="http://schemas.microsoft.com/office/drawing/2014/main" id="{212C76EB-23BC-2237-0C65-5E445DFEB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11" y="4138033"/>
              <a:ext cx="46184" cy="40187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4" y="0"/>
                  </a:lnTo>
                  <a:lnTo>
                    <a:pt x="15" y="11"/>
                  </a:lnTo>
                  <a:lnTo>
                    <a:pt x="28" y="0"/>
                  </a:lnTo>
                  <a:lnTo>
                    <a:pt x="31" y="13"/>
                  </a:lnTo>
                  <a:lnTo>
                    <a:pt x="15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0" name="Freeform 1845">
              <a:extLst>
                <a:ext uri="{FF2B5EF4-FFF2-40B4-BE49-F238E27FC236}">
                  <a16:creationId xmlns:a16="http://schemas.microsoft.com/office/drawing/2014/main" id="{88832921-4BB9-DBDD-8713-DB82E873F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49" y="4115706"/>
              <a:ext cx="13408" cy="8931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1" name="Freeform 1846">
              <a:extLst>
                <a:ext uri="{FF2B5EF4-FFF2-40B4-BE49-F238E27FC236}">
                  <a16:creationId xmlns:a16="http://schemas.microsoft.com/office/drawing/2014/main" id="{A2E1C456-997F-29AB-D258-A8B99F748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49" y="4115706"/>
              <a:ext cx="13408" cy="8931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2" name="Freeform 1847">
              <a:extLst>
                <a:ext uri="{FF2B5EF4-FFF2-40B4-BE49-F238E27FC236}">
                  <a16:creationId xmlns:a16="http://schemas.microsoft.com/office/drawing/2014/main" id="{A8D90CC5-4BB2-AFEC-C21F-34F2D1B24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4115706"/>
              <a:ext cx="16388" cy="8931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3" name="Freeform 1848">
              <a:extLst>
                <a:ext uri="{FF2B5EF4-FFF2-40B4-BE49-F238E27FC236}">
                  <a16:creationId xmlns:a16="http://schemas.microsoft.com/office/drawing/2014/main" id="{6BFCE51A-B871-B6E9-6A8C-31CBD2F14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4115706"/>
              <a:ext cx="16388" cy="8931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4" name="Freeform 1849">
              <a:extLst>
                <a:ext uri="{FF2B5EF4-FFF2-40B4-BE49-F238E27FC236}">
                  <a16:creationId xmlns:a16="http://schemas.microsoft.com/office/drawing/2014/main" id="{F8D26036-71A1-FCA6-85C7-BB1EC980D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70" y="4124637"/>
              <a:ext cx="32776" cy="5954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5" name="Freeform 1850">
              <a:extLst>
                <a:ext uri="{FF2B5EF4-FFF2-40B4-BE49-F238E27FC236}">
                  <a16:creationId xmlns:a16="http://schemas.microsoft.com/office/drawing/2014/main" id="{D597FBA3-F143-0298-E503-CE088F7C1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70" y="4124637"/>
              <a:ext cx="32776" cy="5954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6" name="Freeform 1851">
              <a:extLst>
                <a:ext uri="{FF2B5EF4-FFF2-40B4-BE49-F238E27FC236}">
                  <a16:creationId xmlns:a16="http://schemas.microsoft.com/office/drawing/2014/main" id="{1E53832D-7BD4-CBE3-B6A8-AE0057C50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49" y="4124637"/>
              <a:ext cx="29796" cy="5954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7" name="Freeform 1852">
              <a:extLst>
                <a:ext uri="{FF2B5EF4-FFF2-40B4-BE49-F238E27FC236}">
                  <a16:creationId xmlns:a16="http://schemas.microsoft.com/office/drawing/2014/main" id="{21C61C1A-E88E-8EF5-2A8E-11AEC3BF9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49" y="4124637"/>
              <a:ext cx="29796" cy="5954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8" name="Freeform 1853">
              <a:extLst>
                <a:ext uri="{FF2B5EF4-FFF2-40B4-BE49-F238E27FC236}">
                  <a16:creationId xmlns:a16="http://schemas.microsoft.com/office/drawing/2014/main" id="{14F8CD69-8CDB-B791-BDFC-925E6D872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70" y="4130590"/>
              <a:ext cx="32776" cy="13396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79" name="Freeform 1854">
              <a:extLst>
                <a:ext uri="{FF2B5EF4-FFF2-40B4-BE49-F238E27FC236}">
                  <a16:creationId xmlns:a16="http://schemas.microsoft.com/office/drawing/2014/main" id="{1711AF51-46DA-DDC9-35FA-CA503F95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70" y="4130590"/>
              <a:ext cx="32776" cy="13396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0" name="Freeform 1855">
              <a:extLst>
                <a:ext uri="{FF2B5EF4-FFF2-40B4-BE49-F238E27FC236}">
                  <a16:creationId xmlns:a16="http://schemas.microsoft.com/office/drawing/2014/main" id="{A114F6BE-1CB7-68D8-EC7E-F57D77242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70" y="4115706"/>
              <a:ext cx="32776" cy="28281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4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1" name="Line 1856">
              <a:extLst>
                <a:ext uri="{FF2B5EF4-FFF2-40B4-BE49-F238E27FC236}">
                  <a16:creationId xmlns:a16="http://schemas.microsoft.com/office/drawing/2014/main" id="{4DD4855C-A4CE-B58F-F772-57CB88D602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929" y="4109753"/>
              <a:ext cx="2085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2" name="Line 1857">
              <a:extLst>
                <a:ext uri="{FF2B5EF4-FFF2-40B4-BE49-F238E27FC236}">
                  <a16:creationId xmlns:a16="http://schemas.microsoft.com/office/drawing/2014/main" id="{BF99DBE0-D501-994D-2AFF-923360EF20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949" y="3980260"/>
              <a:ext cx="2383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3" name="Freeform 1858">
              <a:extLst>
                <a:ext uri="{FF2B5EF4-FFF2-40B4-BE49-F238E27FC236}">
                  <a16:creationId xmlns:a16="http://schemas.microsoft.com/office/drawing/2014/main" id="{65306484-BD1F-F532-30F2-DBCB5CCDB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680864"/>
              <a:ext cx="62572" cy="78887"/>
            </a:xfrm>
            <a:custGeom>
              <a:avLst/>
              <a:gdLst>
                <a:gd name="T0" fmla="*/ 2147483647 w 42"/>
                <a:gd name="T1" fmla="*/ 0 h 56"/>
                <a:gd name="T2" fmla="*/ 2147483647 w 42"/>
                <a:gd name="T3" fmla="*/ 2147483647 h 56"/>
                <a:gd name="T4" fmla="*/ 0 w 42"/>
                <a:gd name="T5" fmla="*/ 2147483647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" h="56">
                  <a:moveTo>
                    <a:pt x="29" y="0"/>
                  </a:moveTo>
                  <a:lnTo>
                    <a:pt x="42" y="56"/>
                  </a:lnTo>
                  <a:lnTo>
                    <a:pt x="0" y="56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4" name="Freeform 1859">
              <a:extLst>
                <a:ext uri="{FF2B5EF4-FFF2-40B4-BE49-F238E27FC236}">
                  <a16:creationId xmlns:a16="http://schemas.microsoft.com/office/drawing/2014/main" id="{3DF9181E-F7E3-9556-446D-6FE2E47CF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31471"/>
              <a:ext cx="46185" cy="17861"/>
            </a:xfrm>
            <a:custGeom>
              <a:avLst/>
              <a:gdLst>
                <a:gd name="T0" fmla="*/ 2147483647 w 31"/>
                <a:gd name="T1" fmla="*/ 0 h 13"/>
                <a:gd name="T2" fmla="*/ 2147483647 w 31"/>
                <a:gd name="T3" fmla="*/ 2147483647 h 13"/>
                <a:gd name="T4" fmla="*/ 0 w 31"/>
                <a:gd name="T5" fmla="*/ 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" h="13">
                  <a:moveTo>
                    <a:pt x="31" y="0"/>
                  </a:moveTo>
                  <a:lnTo>
                    <a:pt x="16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5" name="Line 1860">
              <a:extLst>
                <a:ext uri="{FF2B5EF4-FFF2-40B4-BE49-F238E27FC236}">
                  <a16:creationId xmlns:a16="http://schemas.microsoft.com/office/drawing/2014/main" id="{21ECCC36-A0FA-29BD-3A9C-60F6C5E0E1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337" y="2709145"/>
              <a:ext cx="20857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6" name="Line 1861">
              <a:extLst>
                <a:ext uri="{FF2B5EF4-FFF2-40B4-BE49-F238E27FC236}">
                  <a16:creationId xmlns:a16="http://schemas.microsoft.com/office/drawing/2014/main" id="{ED003721-4137-074B-936A-1C6A9333CD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316" y="2703191"/>
              <a:ext cx="17878" cy="1190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7" name="Line 1862">
              <a:extLst>
                <a:ext uri="{FF2B5EF4-FFF2-40B4-BE49-F238E27FC236}">
                  <a16:creationId xmlns:a16="http://schemas.microsoft.com/office/drawing/2014/main" id="{05EF9B4E-CC0B-1948-36D0-B4140E448C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786" y="2688307"/>
              <a:ext cx="13408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8" name="Line 1863">
              <a:extLst>
                <a:ext uri="{FF2B5EF4-FFF2-40B4-BE49-F238E27FC236}">
                  <a16:creationId xmlns:a16="http://schemas.microsoft.com/office/drawing/2014/main" id="{6706ED26-B19A-5590-854E-0340949DC2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5929" y="2680864"/>
              <a:ext cx="20857" cy="7888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89" name="Line 1864">
              <a:extLst>
                <a:ext uri="{FF2B5EF4-FFF2-40B4-BE49-F238E27FC236}">
                  <a16:creationId xmlns:a16="http://schemas.microsoft.com/office/drawing/2014/main" id="{96F8EEE0-EB9F-287A-8379-055C8A9BEA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0194" y="2703191"/>
              <a:ext cx="11918" cy="1190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0" name="Line 1865">
              <a:extLst>
                <a:ext uri="{FF2B5EF4-FFF2-40B4-BE49-F238E27FC236}">
                  <a16:creationId xmlns:a16="http://schemas.microsoft.com/office/drawing/2014/main" id="{0FA4E674-249C-5E9E-83D7-B85F673ED2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0194" y="2709145"/>
              <a:ext cx="1638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1" name="Line 1866">
              <a:extLst>
                <a:ext uri="{FF2B5EF4-FFF2-40B4-BE49-F238E27FC236}">
                  <a16:creationId xmlns:a16="http://schemas.microsoft.com/office/drawing/2014/main" id="{8FF4005A-5441-614C-341B-E471CCEA16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786" y="2680864"/>
              <a:ext cx="2234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2" name="Line 1867">
              <a:extLst>
                <a:ext uri="{FF2B5EF4-FFF2-40B4-BE49-F238E27FC236}">
                  <a16:creationId xmlns:a16="http://schemas.microsoft.com/office/drawing/2014/main" id="{219DD865-5A15-8A2E-0666-FCFBF629EE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0194" y="2688307"/>
              <a:ext cx="8939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3" name="Freeform 1868">
              <a:extLst>
                <a:ext uri="{FF2B5EF4-FFF2-40B4-BE49-F238E27FC236}">
                  <a16:creationId xmlns:a16="http://schemas.microsoft.com/office/drawing/2014/main" id="{E4BA15D2-34AB-B813-F344-23D4CD4F5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86" y="2680864"/>
              <a:ext cx="22347" cy="14884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4" name="Freeform 1869">
              <a:extLst>
                <a:ext uri="{FF2B5EF4-FFF2-40B4-BE49-F238E27FC236}">
                  <a16:creationId xmlns:a16="http://schemas.microsoft.com/office/drawing/2014/main" id="{F3D3482E-4E96-D0A2-9602-AE70FB6A0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337" y="2703191"/>
              <a:ext cx="37246" cy="20838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0 h 15"/>
                <a:gd name="T4" fmla="*/ 2147483647 w 25"/>
                <a:gd name="T5" fmla="*/ 2147483647 h 15"/>
                <a:gd name="T6" fmla="*/ 2147483647 w 25"/>
                <a:gd name="T7" fmla="*/ 0 h 15"/>
                <a:gd name="T8" fmla="*/ 0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5">
                  <a:moveTo>
                    <a:pt x="25" y="4"/>
                  </a:moveTo>
                  <a:lnTo>
                    <a:pt x="22" y="0"/>
                  </a:lnTo>
                  <a:lnTo>
                    <a:pt x="14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4" y="15"/>
                  </a:lnTo>
                  <a:lnTo>
                    <a:pt x="2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5" name="Freeform 1870">
              <a:extLst>
                <a:ext uri="{FF2B5EF4-FFF2-40B4-BE49-F238E27FC236}">
                  <a16:creationId xmlns:a16="http://schemas.microsoft.com/office/drawing/2014/main" id="{B807195A-9FFC-E53A-1610-6D779FB34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731471"/>
              <a:ext cx="62572" cy="28281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3" y="13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6" name="Freeform 1871">
              <a:extLst>
                <a:ext uri="{FF2B5EF4-FFF2-40B4-BE49-F238E27FC236}">
                  <a16:creationId xmlns:a16="http://schemas.microsoft.com/office/drawing/2014/main" id="{430A948D-CB9B-D7C1-ED8B-57587B19E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09145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7" name="Freeform 1872">
              <a:extLst>
                <a:ext uri="{FF2B5EF4-FFF2-40B4-BE49-F238E27FC236}">
                  <a16:creationId xmlns:a16="http://schemas.microsoft.com/office/drawing/2014/main" id="{D51E5052-DFF4-2F13-D6A1-E68501419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09145"/>
              <a:ext cx="23837" cy="14884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8" name="Freeform 1873">
              <a:extLst>
                <a:ext uri="{FF2B5EF4-FFF2-40B4-BE49-F238E27FC236}">
                  <a16:creationId xmlns:a16="http://schemas.microsoft.com/office/drawing/2014/main" id="{F233318F-B692-165C-8EF0-991E6E9A9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709145"/>
              <a:ext cx="19368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599" name="Freeform 1874">
              <a:extLst>
                <a:ext uri="{FF2B5EF4-FFF2-40B4-BE49-F238E27FC236}">
                  <a16:creationId xmlns:a16="http://schemas.microsoft.com/office/drawing/2014/main" id="{644698F4-4932-97FF-4F80-8EA0876CB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709145"/>
              <a:ext cx="19368" cy="14884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0" name="Freeform 1875">
              <a:extLst>
                <a:ext uri="{FF2B5EF4-FFF2-40B4-BE49-F238E27FC236}">
                  <a16:creationId xmlns:a16="http://schemas.microsoft.com/office/drawing/2014/main" id="{F58A116A-BA94-26EC-74DF-6DAC17020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31471"/>
              <a:ext cx="46185" cy="17861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1" name="Freeform 1876">
              <a:extLst>
                <a:ext uri="{FF2B5EF4-FFF2-40B4-BE49-F238E27FC236}">
                  <a16:creationId xmlns:a16="http://schemas.microsoft.com/office/drawing/2014/main" id="{4001C685-E84B-F06F-C82E-1876976B5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31471"/>
              <a:ext cx="46185" cy="17861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2" name="Freeform 1877">
              <a:extLst>
                <a:ext uri="{FF2B5EF4-FFF2-40B4-BE49-F238E27FC236}">
                  <a16:creationId xmlns:a16="http://schemas.microsoft.com/office/drawing/2014/main" id="{672DF926-E799-9472-C418-887CD80CF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24029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3" name="Freeform 1878">
              <a:extLst>
                <a:ext uri="{FF2B5EF4-FFF2-40B4-BE49-F238E27FC236}">
                  <a16:creationId xmlns:a16="http://schemas.microsoft.com/office/drawing/2014/main" id="{0B1D42BC-70BD-F5F4-E358-2E5B85877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24029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4" name="Freeform 1879">
              <a:extLst>
                <a:ext uri="{FF2B5EF4-FFF2-40B4-BE49-F238E27FC236}">
                  <a16:creationId xmlns:a16="http://schemas.microsoft.com/office/drawing/2014/main" id="{FCA351A6-14B0-7F55-C4FF-66A17988E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24029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5" name="Freeform 1880">
              <a:extLst>
                <a:ext uri="{FF2B5EF4-FFF2-40B4-BE49-F238E27FC236}">
                  <a16:creationId xmlns:a16="http://schemas.microsoft.com/office/drawing/2014/main" id="{6C8F886A-E006-8657-7E54-7BA0A4F99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24029"/>
              <a:ext cx="46185" cy="7442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6" name="Freeform 1881">
              <a:extLst>
                <a:ext uri="{FF2B5EF4-FFF2-40B4-BE49-F238E27FC236}">
                  <a16:creationId xmlns:a16="http://schemas.microsoft.com/office/drawing/2014/main" id="{30E51E00-759E-4E97-C3AC-1D2DA02CB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57" y="2709145"/>
              <a:ext cx="46185" cy="40187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7" name="Freeform 1882">
              <a:extLst>
                <a:ext uri="{FF2B5EF4-FFF2-40B4-BE49-F238E27FC236}">
                  <a16:creationId xmlns:a16="http://schemas.microsoft.com/office/drawing/2014/main" id="{04DF2890-D5E0-7FE1-9D4C-79B49B07B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688307"/>
              <a:ext cx="17878" cy="7442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2147483647 h 6"/>
                <a:gd name="T6" fmla="*/ 2147483647 w 1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0" y="6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8" name="Freeform 1883">
              <a:extLst>
                <a:ext uri="{FF2B5EF4-FFF2-40B4-BE49-F238E27FC236}">
                  <a16:creationId xmlns:a16="http://schemas.microsoft.com/office/drawing/2014/main" id="{0545087F-3630-C7AE-85E8-E4804CD77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688307"/>
              <a:ext cx="17878" cy="7442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2147483647 h 6"/>
                <a:gd name="T6" fmla="*/ 2147483647 w 1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0" y="6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09" name="Freeform 1884">
              <a:extLst>
                <a:ext uri="{FF2B5EF4-FFF2-40B4-BE49-F238E27FC236}">
                  <a16:creationId xmlns:a16="http://schemas.microsoft.com/office/drawing/2014/main" id="{0F61E802-B975-A891-6AEA-678005C8F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688307"/>
              <a:ext cx="11918" cy="7442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0" name="Freeform 1885">
              <a:extLst>
                <a:ext uri="{FF2B5EF4-FFF2-40B4-BE49-F238E27FC236}">
                  <a16:creationId xmlns:a16="http://schemas.microsoft.com/office/drawing/2014/main" id="{09FE5009-B5FB-D525-2E16-0D5EF676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194" y="2688307"/>
              <a:ext cx="11918" cy="7442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1" name="Freeform 1886">
              <a:extLst>
                <a:ext uri="{FF2B5EF4-FFF2-40B4-BE49-F238E27FC236}">
                  <a16:creationId xmlns:a16="http://schemas.microsoft.com/office/drawing/2014/main" id="{E74F0988-8095-03B5-C351-3861EFC34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695748"/>
              <a:ext cx="29796" cy="7443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2" name="Freeform 1887">
              <a:extLst>
                <a:ext uri="{FF2B5EF4-FFF2-40B4-BE49-F238E27FC236}">
                  <a16:creationId xmlns:a16="http://schemas.microsoft.com/office/drawing/2014/main" id="{8220E1CA-E17D-8CE2-07B7-B63117949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695748"/>
              <a:ext cx="29796" cy="7443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3" name="Freeform 1888">
              <a:extLst>
                <a:ext uri="{FF2B5EF4-FFF2-40B4-BE49-F238E27FC236}">
                  <a16:creationId xmlns:a16="http://schemas.microsoft.com/office/drawing/2014/main" id="{30E3D2F3-1016-1823-86FB-BE259972F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695748"/>
              <a:ext cx="29796" cy="7443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4" name="Freeform 1889">
              <a:extLst>
                <a:ext uri="{FF2B5EF4-FFF2-40B4-BE49-F238E27FC236}">
                  <a16:creationId xmlns:a16="http://schemas.microsoft.com/office/drawing/2014/main" id="{40CF2B7C-F217-55CB-9587-758415300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695748"/>
              <a:ext cx="29796" cy="7443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5" name="Freeform 1890">
              <a:extLst>
                <a:ext uri="{FF2B5EF4-FFF2-40B4-BE49-F238E27FC236}">
                  <a16:creationId xmlns:a16="http://schemas.microsoft.com/office/drawing/2014/main" id="{903E3565-D253-D3AF-F6D3-D617B656E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703191"/>
              <a:ext cx="29796" cy="11907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6" name="Freeform 1891">
              <a:extLst>
                <a:ext uri="{FF2B5EF4-FFF2-40B4-BE49-F238E27FC236}">
                  <a16:creationId xmlns:a16="http://schemas.microsoft.com/office/drawing/2014/main" id="{F35FFBA1-3FC2-E5B2-5EC9-C15E9EC4A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703191"/>
              <a:ext cx="29796" cy="11907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7" name="Freeform 1892">
              <a:extLst>
                <a:ext uri="{FF2B5EF4-FFF2-40B4-BE49-F238E27FC236}">
                  <a16:creationId xmlns:a16="http://schemas.microsoft.com/office/drawing/2014/main" id="{0E980A74-A643-4B33-82FF-FCD74BE05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16" y="2688307"/>
              <a:ext cx="29796" cy="26792"/>
            </a:xfrm>
            <a:custGeom>
              <a:avLst/>
              <a:gdLst>
                <a:gd name="T0" fmla="*/ 2147483647 w 20"/>
                <a:gd name="T1" fmla="*/ 0 h 20"/>
                <a:gd name="T2" fmla="*/ 0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3" y="0"/>
                  </a:moveTo>
                  <a:lnTo>
                    <a:pt x="0" y="11"/>
                  </a:lnTo>
                  <a:lnTo>
                    <a:pt x="12" y="20"/>
                  </a:lnTo>
                  <a:lnTo>
                    <a:pt x="20" y="11"/>
                  </a:lnTo>
                  <a:lnTo>
                    <a:pt x="18" y="0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18" name="Rectangle 2022">
              <a:extLst>
                <a:ext uri="{FF2B5EF4-FFF2-40B4-BE49-F238E27FC236}">
                  <a16:creationId xmlns:a16="http://schemas.microsoft.com/office/drawing/2014/main" id="{5BF274DA-02FD-4E3C-3F9B-5CB69B82B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3" y="1563057"/>
              <a:ext cx="1173969" cy="13842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6</a:t>
              </a:r>
              <a:r>
                <a:rPr lang="ko-KR" altLang="en-US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r>
                <a:rPr lang="ko-KR" altLang="ko-KR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 교통처리계획도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1619" name="Line 2024">
              <a:extLst>
                <a:ext uri="{FF2B5EF4-FFF2-40B4-BE49-F238E27FC236}">
                  <a16:creationId xmlns:a16="http://schemas.microsoft.com/office/drawing/2014/main" id="{1E6EACA5-3455-680C-B14E-4BDDFF3AEC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4340" y="2468020"/>
              <a:ext cx="0" cy="191709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0" name="Line 2025">
              <a:extLst>
                <a:ext uri="{FF2B5EF4-FFF2-40B4-BE49-F238E27FC236}">
                  <a16:creationId xmlns:a16="http://schemas.microsoft.com/office/drawing/2014/main" id="{6BC55FFD-C533-7FD0-0372-9DEA1015A1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55050" y="2386156"/>
              <a:ext cx="26817" cy="2828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1" name="Line 2026">
              <a:extLst>
                <a:ext uri="{FF2B5EF4-FFF2-40B4-BE49-F238E27FC236}">
                  <a16:creationId xmlns:a16="http://schemas.microsoft.com/office/drawing/2014/main" id="{AF2E2784-ADA9-0B32-6BC5-625CA545CE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78887" y="2414436"/>
              <a:ext cx="5959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2" name="Line 2027">
              <a:extLst>
                <a:ext uri="{FF2B5EF4-FFF2-40B4-BE49-F238E27FC236}">
                  <a16:creationId xmlns:a16="http://schemas.microsoft.com/office/drawing/2014/main" id="{793A36C3-D5F2-B417-B87F-BA69E5F446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78887" y="2414436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3" name="Line 2028">
              <a:extLst>
                <a:ext uri="{FF2B5EF4-FFF2-40B4-BE49-F238E27FC236}">
                  <a16:creationId xmlns:a16="http://schemas.microsoft.com/office/drawing/2014/main" id="{E6DFC082-5A3A-CBB5-A520-993213E1A3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81867" y="2414436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4" name="Line 2029">
              <a:extLst>
                <a:ext uri="{FF2B5EF4-FFF2-40B4-BE49-F238E27FC236}">
                  <a16:creationId xmlns:a16="http://schemas.microsoft.com/office/drawing/2014/main" id="{39FDD268-302D-18E7-CF80-F4EDDE0010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1867" y="2417413"/>
              <a:ext cx="2980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5" name="Line 2030">
              <a:extLst>
                <a:ext uri="{FF2B5EF4-FFF2-40B4-BE49-F238E27FC236}">
                  <a16:creationId xmlns:a16="http://schemas.microsoft.com/office/drawing/2014/main" id="{AA7532A6-A9E4-648F-47B5-D6D7303C11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1867" y="2424855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6" name="Line 2031">
              <a:extLst>
                <a:ext uri="{FF2B5EF4-FFF2-40B4-BE49-F238E27FC236}">
                  <a16:creationId xmlns:a16="http://schemas.microsoft.com/office/drawing/2014/main" id="{D3539164-5B82-1770-8A54-69F6E3609A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81867" y="2424855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7" name="Line 2032">
              <a:extLst>
                <a:ext uri="{FF2B5EF4-FFF2-40B4-BE49-F238E27FC236}">
                  <a16:creationId xmlns:a16="http://schemas.microsoft.com/office/drawing/2014/main" id="{0EE61021-CA2F-C153-9E9E-FE21AB965E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949" y="2365318"/>
              <a:ext cx="7449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8" name="Line 2033">
              <a:extLst>
                <a:ext uri="{FF2B5EF4-FFF2-40B4-BE49-F238E27FC236}">
                  <a16:creationId xmlns:a16="http://schemas.microsoft.com/office/drawing/2014/main" id="{48D35545-87F5-80BE-D925-A7821B14A2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990" y="2365318"/>
              <a:ext cx="595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29" name="Line 2034">
              <a:extLst>
                <a:ext uri="{FF2B5EF4-FFF2-40B4-BE49-F238E27FC236}">
                  <a16:creationId xmlns:a16="http://schemas.microsoft.com/office/drawing/2014/main" id="{17E697D0-EE7E-3EE9-D614-0554B20A25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6561" y="2365318"/>
              <a:ext cx="10429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0" name="Line 2035">
              <a:extLst>
                <a:ext uri="{FF2B5EF4-FFF2-40B4-BE49-F238E27FC236}">
                  <a16:creationId xmlns:a16="http://schemas.microsoft.com/office/drawing/2014/main" id="{08966FB6-0209-E8A8-A69F-49B84E39E1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3581" y="2371272"/>
              <a:ext cx="2980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1" name="Line 2036">
              <a:extLst>
                <a:ext uri="{FF2B5EF4-FFF2-40B4-BE49-F238E27FC236}">
                  <a16:creationId xmlns:a16="http://schemas.microsoft.com/office/drawing/2014/main" id="{4A3ECE06-EC9C-E25C-7BC2-8372610EA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0602" y="2381691"/>
              <a:ext cx="2980" cy="208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2" name="Line 2037">
              <a:extLst>
                <a:ext uri="{FF2B5EF4-FFF2-40B4-BE49-F238E27FC236}">
                  <a16:creationId xmlns:a16="http://schemas.microsoft.com/office/drawing/2014/main" id="{7805FA4A-E967-85B2-8CA3-3B13D9CB6B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949" y="2365318"/>
              <a:ext cx="7449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3" name="Line 2038">
              <a:extLst>
                <a:ext uri="{FF2B5EF4-FFF2-40B4-BE49-F238E27FC236}">
                  <a16:creationId xmlns:a16="http://schemas.microsoft.com/office/drawing/2014/main" id="{91D41B54-BCC8-D623-EE22-E3A124F050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990" y="2365318"/>
              <a:ext cx="595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4" name="Line 2039">
              <a:extLst>
                <a:ext uri="{FF2B5EF4-FFF2-40B4-BE49-F238E27FC236}">
                  <a16:creationId xmlns:a16="http://schemas.microsoft.com/office/drawing/2014/main" id="{12925813-BEF6-C94C-AA3E-EF3AED89CB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9541" y="2365318"/>
              <a:ext cx="7450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5" name="Line 2040">
              <a:extLst>
                <a:ext uri="{FF2B5EF4-FFF2-40B4-BE49-F238E27FC236}">
                  <a16:creationId xmlns:a16="http://schemas.microsoft.com/office/drawing/2014/main" id="{3B6FB55B-A5DD-3F6E-969F-2AAF57976F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3581" y="2371272"/>
              <a:ext cx="5959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6" name="Line 2041">
              <a:extLst>
                <a:ext uri="{FF2B5EF4-FFF2-40B4-BE49-F238E27FC236}">
                  <a16:creationId xmlns:a16="http://schemas.microsoft.com/office/drawing/2014/main" id="{ECB8F9D4-461E-5914-2AEF-225193CE37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0602" y="2381691"/>
              <a:ext cx="2980" cy="1786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7" name="Line 2042">
              <a:extLst>
                <a:ext uri="{FF2B5EF4-FFF2-40B4-BE49-F238E27FC236}">
                  <a16:creationId xmlns:a16="http://schemas.microsoft.com/office/drawing/2014/main" id="{EC24F936-DADA-7A8A-FE7D-E08ED09269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2296" y="2429321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8" name="Line 2043">
              <a:extLst>
                <a:ext uri="{FF2B5EF4-FFF2-40B4-BE49-F238E27FC236}">
                  <a16:creationId xmlns:a16="http://schemas.microsoft.com/office/drawing/2014/main" id="{D082C2DF-7A0B-02BE-5351-A33E416D0F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81867" y="2414436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39" name="Line 2044">
              <a:extLst>
                <a:ext uri="{FF2B5EF4-FFF2-40B4-BE49-F238E27FC236}">
                  <a16:creationId xmlns:a16="http://schemas.microsoft.com/office/drawing/2014/main" id="{2615544C-2527-BED3-20AA-C4935180FC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89316" y="2429321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0" name="Line 2045">
              <a:extLst>
                <a:ext uri="{FF2B5EF4-FFF2-40B4-BE49-F238E27FC236}">
                  <a16:creationId xmlns:a16="http://schemas.microsoft.com/office/drawing/2014/main" id="{2AF36DE5-7486-5A21-64FD-A21BBBFDB2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5276" y="2427832"/>
              <a:ext cx="0" cy="14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1" name="Line 2046">
              <a:extLst>
                <a:ext uri="{FF2B5EF4-FFF2-40B4-BE49-F238E27FC236}">
                  <a16:creationId xmlns:a16="http://schemas.microsoft.com/office/drawing/2014/main" id="{50838781-896E-ABE9-6807-CD8699D693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6133" y="2445693"/>
              <a:ext cx="1340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2" name="Line 2047">
              <a:extLst>
                <a:ext uri="{FF2B5EF4-FFF2-40B4-BE49-F238E27FC236}">
                  <a16:creationId xmlns:a16="http://schemas.microsoft.com/office/drawing/2014/main" id="{FBB81FA0-5BE8-7552-88CA-F3468D41C4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16133" y="2417413"/>
              <a:ext cx="29796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3" name="Line 2048">
              <a:extLst>
                <a:ext uri="{FF2B5EF4-FFF2-40B4-BE49-F238E27FC236}">
                  <a16:creationId xmlns:a16="http://schemas.microsoft.com/office/drawing/2014/main" id="{6939CF84-37D5-85DF-6C48-42A2E9DF26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9541" y="2414436"/>
              <a:ext cx="1638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4" name="Line 2049">
              <a:extLst>
                <a:ext uri="{FF2B5EF4-FFF2-40B4-BE49-F238E27FC236}">
                  <a16:creationId xmlns:a16="http://schemas.microsoft.com/office/drawing/2014/main" id="{0FE43DBD-C192-0731-A1AC-B2FF13F6E0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0602" y="2334061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5" name="Line 2050">
              <a:extLst>
                <a:ext uri="{FF2B5EF4-FFF2-40B4-BE49-F238E27FC236}">
                  <a16:creationId xmlns:a16="http://schemas.microsoft.com/office/drawing/2014/main" id="{9BDD1AD1-272C-18BC-6517-603938B7C9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6133" y="2337038"/>
              <a:ext cx="446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6" name="Freeform 2051">
              <a:extLst>
                <a:ext uri="{FF2B5EF4-FFF2-40B4-BE49-F238E27FC236}">
                  <a16:creationId xmlns:a16="http://schemas.microsoft.com/office/drawing/2014/main" id="{A5D087F5-5FCF-79E2-2BAA-95538D3E0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" y="2334061"/>
              <a:ext cx="7449" cy="5954"/>
            </a:xfrm>
            <a:custGeom>
              <a:avLst/>
              <a:gdLst>
                <a:gd name="T0" fmla="*/ 2147483647 w 5"/>
                <a:gd name="T1" fmla="*/ 0 h 4"/>
                <a:gd name="T2" fmla="*/ 2147483647 w 5"/>
                <a:gd name="T3" fmla="*/ 2147483647 h 4"/>
                <a:gd name="T4" fmla="*/ 2147483647 w 5"/>
                <a:gd name="T5" fmla="*/ 2147483647 h 4"/>
                <a:gd name="T6" fmla="*/ 2147483647 w 5"/>
                <a:gd name="T7" fmla="*/ 2147483647 h 4"/>
                <a:gd name="T8" fmla="*/ 0 w 5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7" name="Freeform 2052">
              <a:extLst>
                <a:ext uri="{FF2B5EF4-FFF2-40B4-BE49-F238E27FC236}">
                  <a16:creationId xmlns:a16="http://schemas.microsoft.com/office/drawing/2014/main" id="{21E86CD2-685D-E747-773F-11BCF005D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581" y="2345969"/>
              <a:ext cx="5959" cy="11907"/>
            </a:xfrm>
            <a:custGeom>
              <a:avLst/>
              <a:gdLst>
                <a:gd name="T0" fmla="*/ 2147483647 w 4"/>
                <a:gd name="T1" fmla="*/ 0 h 9"/>
                <a:gd name="T2" fmla="*/ 2147483647 w 4"/>
                <a:gd name="T3" fmla="*/ 2147483647 h 9"/>
                <a:gd name="T4" fmla="*/ 0 w 4"/>
                <a:gd name="T5" fmla="*/ 2147483647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7"/>
                  </a:lnTo>
                  <a:lnTo>
                    <a:pt x="0" y="9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8" name="Line 2053">
              <a:extLst>
                <a:ext uri="{FF2B5EF4-FFF2-40B4-BE49-F238E27FC236}">
                  <a16:creationId xmlns:a16="http://schemas.microsoft.com/office/drawing/2014/main" id="{95408952-DC3F-026B-C0ED-8DA8B7081D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0602" y="2356387"/>
              <a:ext cx="2980" cy="14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49" name="Line 2054">
              <a:extLst>
                <a:ext uri="{FF2B5EF4-FFF2-40B4-BE49-F238E27FC236}">
                  <a16:creationId xmlns:a16="http://schemas.microsoft.com/office/drawing/2014/main" id="{5FEED5B9-EF2E-EF16-180E-4F7A6FDF06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3581" y="2345969"/>
              <a:ext cx="5959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0" name="Line 2055">
              <a:extLst>
                <a:ext uri="{FF2B5EF4-FFF2-40B4-BE49-F238E27FC236}">
                  <a16:creationId xmlns:a16="http://schemas.microsoft.com/office/drawing/2014/main" id="{5B9962EA-2103-2500-CE57-D2F130788B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70" y="2353410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1" name="Line 2056">
              <a:extLst>
                <a:ext uri="{FF2B5EF4-FFF2-40B4-BE49-F238E27FC236}">
                  <a16:creationId xmlns:a16="http://schemas.microsoft.com/office/drawing/2014/main" id="{2DCC62E8-1C1D-028E-A063-432DA8C3F5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70" y="2353410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2" name="Line 2057">
              <a:extLst>
                <a:ext uri="{FF2B5EF4-FFF2-40B4-BE49-F238E27FC236}">
                  <a16:creationId xmlns:a16="http://schemas.microsoft.com/office/drawing/2014/main" id="{E32BE418-2E20-E685-9DD4-DF9A2303D4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70" y="2350434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3" name="Line 2058">
              <a:extLst>
                <a:ext uri="{FF2B5EF4-FFF2-40B4-BE49-F238E27FC236}">
                  <a16:creationId xmlns:a16="http://schemas.microsoft.com/office/drawing/2014/main" id="{05B79D35-4FDE-FAC6-EE81-717E58473C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949" y="2350434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4" name="Line 2059">
              <a:extLst>
                <a:ext uri="{FF2B5EF4-FFF2-40B4-BE49-F238E27FC236}">
                  <a16:creationId xmlns:a16="http://schemas.microsoft.com/office/drawing/2014/main" id="{05C96E63-48E6-7DA5-67E2-DDF25D311C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133" y="2342992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5" name="Freeform 2060">
              <a:extLst>
                <a:ext uri="{FF2B5EF4-FFF2-40B4-BE49-F238E27FC236}">
                  <a16:creationId xmlns:a16="http://schemas.microsoft.com/office/drawing/2014/main" id="{F2779EE5-C589-2C32-2E25-0E3BFC2C7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" y="2345969"/>
              <a:ext cx="0" cy="10419"/>
            </a:xfrm>
            <a:custGeom>
              <a:avLst/>
              <a:gdLst>
                <a:gd name="T0" fmla="*/ 0 h 7"/>
                <a:gd name="T1" fmla="*/ 2147483647 h 7"/>
                <a:gd name="T2" fmla="*/ 2147483647 h 7"/>
                <a:gd name="T3" fmla="*/ 2147483647 h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6" name="Line 2061">
              <a:extLst>
                <a:ext uri="{FF2B5EF4-FFF2-40B4-BE49-F238E27FC236}">
                  <a16:creationId xmlns:a16="http://schemas.microsoft.com/office/drawing/2014/main" id="{C87FD487-439B-32AF-EBC8-9AA925309A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70" y="2357876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7" name="Freeform 2062">
              <a:extLst>
                <a:ext uri="{FF2B5EF4-FFF2-40B4-BE49-F238E27FC236}">
                  <a16:creationId xmlns:a16="http://schemas.microsoft.com/office/drawing/2014/main" id="{3FF2E8A8-36DD-FF19-1807-BE9FCC230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11" y="2356387"/>
              <a:ext cx="8939" cy="1489"/>
            </a:xfrm>
            <a:custGeom>
              <a:avLst/>
              <a:gdLst>
                <a:gd name="T0" fmla="*/ 0 w 6"/>
                <a:gd name="T1" fmla="*/ 0 h 2"/>
                <a:gd name="T2" fmla="*/ 2147483647 w 6"/>
                <a:gd name="T3" fmla="*/ 0 h 2"/>
                <a:gd name="T4" fmla="*/ 2147483647 w 6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8" name="Line 2063">
              <a:extLst>
                <a:ext uri="{FF2B5EF4-FFF2-40B4-BE49-F238E27FC236}">
                  <a16:creationId xmlns:a16="http://schemas.microsoft.com/office/drawing/2014/main" id="{AD406064-AE7F-ECF3-A510-798BEB1A6A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4011" y="2353410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59" name="Line 2064">
              <a:extLst>
                <a:ext uri="{FF2B5EF4-FFF2-40B4-BE49-F238E27FC236}">
                  <a16:creationId xmlns:a16="http://schemas.microsoft.com/office/drawing/2014/main" id="{80F9BC82-5F46-0A0C-2549-E53E3A65F5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4011" y="2353410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0" name="Line 2065">
              <a:extLst>
                <a:ext uri="{FF2B5EF4-FFF2-40B4-BE49-F238E27FC236}">
                  <a16:creationId xmlns:a16="http://schemas.microsoft.com/office/drawing/2014/main" id="{F9E71573-5947-4EB1-0990-E82CA9BD14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9541" y="2350434"/>
              <a:ext cx="447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1" name="Line 2066">
              <a:extLst>
                <a:ext uri="{FF2B5EF4-FFF2-40B4-BE49-F238E27FC236}">
                  <a16:creationId xmlns:a16="http://schemas.microsoft.com/office/drawing/2014/main" id="{284F0986-D9F6-67AE-38B0-4EB53C4C8E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6561" y="2353410"/>
              <a:ext cx="0" cy="44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2" name="Line 2067">
              <a:extLst>
                <a:ext uri="{FF2B5EF4-FFF2-40B4-BE49-F238E27FC236}">
                  <a16:creationId xmlns:a16="http://schemas.microsoft.com/office/drawing/2014/main" id="{AE9D97D2-BF3F-200A-421D-D99DAC7425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0602" y="2357876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3" name="Line 2068">
              <a:extLst>
                <a:ext uri="{FF2B5EF4-FFF2-40B4-BE49-F238E27FC236}">
                  <a16:creationId xmlns:a16="http://schemas.microsoft.com/office/drawing/2014/main" id="{3F4B55BB-A7A8-0690-DCC1-D2B9B2589D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0174" y="2342992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4" name="Line 2069">
              <a:extLst>
                <a:ext uri="{FF2B5EF4-FFF2-40B4-BE49-F238E27FC236}">
                  <a16:creationId xmlns:a16="http://schemas.microsoft.com/office/drawing/2014/main" id="{6751E8AD-36C4-3073-4BBD-2F2B6294C5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0174" y="2340015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5" name="Line 2070">
              <a:extLst>
                <a:ext uri="{FF2B5EF4-FFF2-40B4-BE49-F238E27FC236}">
                  <a16:creationId xmlns:a16="http://schemas.microsoft.com/office/drawing/2014/main" id="{BE40D954-9A63-F139-D728-31EBC47EB3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174" y="2340015"/>
              <a:ext cx="595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6" name="Freeform 2071">
              <a:extLst>
                <a:ext uri="{FF2B5EF4-FFF2-40B4-BE49-F238E27FC236}">
                  <a16:creationId xmlns:a16="http://schemas.microsoft.com/office/drawing/2014/main" id="{2C24978B-97A3-0869-206C-D6B02879E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" y="2345969"/>
              <a:ext cx="4469" cy="0"/>
            </a:xfrm>
            <a:custGeom>
              <a:avLst/>
              <a:gdLst>
                <a:gd name="T0" fmla="*/ 0 w 3"/>
                <a:gd name="T1" fmla="*/ 2147483647 w 3"/>
                <a:gd name="T2" fmla="*/ 0 w 3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7" name="Freeform 2072">
              <a:extLst>
                <a:ext uri="{FF2B5EF4-FFF2-40B4-BE49-F238E27FC236}">
                  <a16:creationId xmlns:a16="http://schemas.microsoft.com/office/drawing/2014/main" id="{EA97A231-0E6F-EB16-71DC-C86EF93A4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" y="2356387"/>
              <a:ext cx="4469" cy="1489"/>
            </a:xfrm>
            <a:custGeom>
              <a:avLst/>
              <a:gdLst>
                <a:gd name="T0" fmla="*/ 0 w 3"/>
                <a:gd name="T1" fmla="*/ 0 h 2"/>
                <a:gd name="T2" fmla="*/ 2147483647 w 3"/>
                <a:gd name="T3" fmla="*/ 0 h 2"/>
                <a:gd name="T4" fmla="*/ 0 w 3"/>
                <a:gd name="T5" fmla="*/ 0 h 2"/>
                <a:gd name="T6" fmla="*/ 2147483647 w 3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8" name="Freeform 2073">
              <a:extLst>
                <a:ext uri="{FF2B5EF4-FFF2-40B4-BE49-F238E27FC236}">
                  <a16:creationId xmlns:a16="http://schemas.microsoft.com/office/drawing/2014/main" id="{E72DEF8B-81A4-FF15-79A4-65500EBF1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" y="2328108"/>
              <a:ext cx="26817" cy="17861"/>
            </a:xfrm>
            <a:custGeom>
              <a:avLst/>
              <a:gdLst>
                <a:gd name="T0" fmla="*/ 0 w 18"/>
                <a:gd name="T1" fmla="*/ 2147483647 h 13"/>
                <a:gd name="T2" fmla="*/ 0 w 18"/>
                <a:gd name="T3" fmla="*/ 2147483647 h 13"/>
                <a:gd name="T4" fmla="*/ 2147483647 w 18"/>
                <a:gd name="T5" fmla="*/ 2147483647 h 13"/>
                <a:gd name="T6" fmla="*/ 2147483647 w 18"/>
                <a:gd name="T7" fmla="*/ 2147483647 h 13"/>
                <a:gd name="T8" fmla="*/ 2147483647 w 18"/>
                <a:gd name="T9" fmla="*/ 2147483647 h 13"/>
                <a:gd name="T10" fmla="*/ 2147483647 w 18"/>
                <a:gd name="T11" fmla="*/ 0 h 13"/>
                <a:gd name="T12" fmla="*/ 2147483647 w 18"/>
                <a:gd name="T13" fmla="*/ 0 h 13"/>
                <a:gd name="T14" fmla="*/ 2147483647 w 18"/>
                <a:gd name="T15" fmla="*/ 2147483647 h 13"/>
                <a:gd name="T16" fmla="*/ 2147483647 w 18"/>
                <a:gd name="T17" fmla="*/ 2147483647 h 13"/>
                <a:gd name="T18" fmla="*/ 2147483647 w 18"/>
                <a:gd name="T19" fmla="*/ 2147483647 h 13"/>
                <a:gd name="T20" fmla="*/ 2147483647 w 18"/>
                <a:gd name="T21" fmla="*/ 2147483647 h 13"/>
                <a:gd name="T22" fmla="*/ 2147483647 w 18"/>
                <a:gd name="T23" fmla="*/ 2147483647 h 13"/>
                <a:gd name="T24" fmla="*/ 2147483647 w 18"/>
                <a:gd name="T25" fmla="*/ 2147483647 h 13"/>
                <a:gd name="T26" fmla="*/ 2147483647 w 18"/>
                <a:gd name="T27" fmla="*/ 2147483647 h 13"/>
                <a:gd name="T28" fmla="*/ 2147483647 w 18"/>
                <a:gd name="T29" fmla="*/ 2147483647 h 13"/>
                <a:gd name="T30" fmla="*/ 2147483647 w 18"/>
                <a:gd name="T31" fmla="*/ 2147483647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lnTo>
                    <a:pt x="0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5"/>
                  </a:lnTo>
                  <a:lnTo>
                    <a:pt x="18" y="5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18" y="11"/>
                  </a:lnTo>
                  <a:lnTo>
                    <a:pt x="18" y="1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69" name="Line 2074">
              <a:extLst>
                <a:ext uri="{FF2B5EF4-FFF2-40B4-BE49-F238E27FC236}">
                  <a16:creationId xmlns:a16="http://schemas.microsoft.com/office/drawing/2014/main" id="{F5E2B5B1-1B86-8FCB-7898-A63EA6BF8D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3153" y="2342992"/>
              <a:ext cx="37245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0" name="Line 2075">
              <a:extLst>
                <a:ext uri="{FF2B5EF4-FFF2-40B4-BE49-F238E27FC236}">
                  <a16:creationId xmlns:a16="http://schemas.microsoft.com/office/drawing/2014/main" id="{36C31D49-0998-1534-C617-FC0D84689B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2949" y="2345969"/>
              <a:ext cx="744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1" name="Freeform 2076">
              <a:extLst>
                <a:ext uri="{FF2B5EF4-FFF2-40B4-BE49-F238E27FC236}">
                  <a16:creationId xmlns:a16="http://schemas.microsoft.com/office/drawing/2014/main" id="{8035CE1C-4FD7-1B65-0287-40BFF17B2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53" y="2393598"/>
              <a:ext cx="2980" cy="5954"/>
            </a:xfrm>
            <a:custGeom>
              <a:avLst/>
              <a:gdLst>
                <a:gd name="T0" fmla="*/ 2147483647 w 2"/>
                <a:gd name="T1" fmla="*/ 0 h 4"/>
                <a:gd name="T2" fmla="*/ 0 w 2"/>
                <a:gd name="T3" fmla="*/ 2147483647 h 4"/>
                <a:gd name="T4" fmla="*/ 0 w 2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2" name="Line 2077">
              <a:extLst>
                <a:ext uri="{FF2B5EF4-FFF2-40B4-BE49-F238E27FC236}">
                  <a16:creationId xmlns:a16="http://schemas.microsoft.com/office/drawing/2014/main" id="{87FFC9D6-6ACE-9B26-85FA-BA7AC31ACC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6561" y="2360853"/>
              <a:ext cx="13409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3" name="Line 2078">
              <a:extLst>
                <a:ext uri="{FF2B5EF4-FFF2-40B4-BE49-F238E27FC236}">
                  <a16:creationId xmlns:a16="http://schemas.microsoft.com/office/drawing/2014/main" id="{C6A0F7ED-E22F-430E-06F0-8E26DCE9FD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9541" y="2368295"/>
              <a:ext cx="4470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4" name="Line 2079">
              <a:extLst>
                <a:ext uri="{FF2B5EF4-FFF2-40B4-BE49-F238E27FC236}">
                  <a16:creationId xmlns:a16="http://schemas.microsoft.com/office/drawing/2014/main" id="{49B6505B-6D8C-E0E3-8024-39CB860196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9970" y="2360853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5" name="Line 2080">
              <a:extLst>
                <a:ext uri="{FF2B5EF4-FFF2-40B4-BE49-F238E27FC236}">
                  <a16:creationId xmlns:a16="http://schemas.microsoft.com/office/drawing/2014/main" id="{3FCC2903-1E0A-B7AD-C2D5-1E6AA03CBC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4011" y="2368295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6" name="Freeform 2081">
              <a:extLst>
                <a:ext uri="{FF2B5EF4-FFF2-40B4-BE49-F238E27FC236}">
                  <a16:creationId xmlns:a16="http://schemas.microsoft.com/office/drawing/2014/main" id="{2252B1E7-DD2B-C0BC-CEAC-4DF21A946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602" y="2365318"/>
              <a:ext cx="8939" cy="17861"/>
            </a:xfrm>
            <a:custGeom>
              <a:avLst/>
              <a:gdLst>
                <a:gd name="T0" fmla="*/ 2147483647 w 6"/>
                <a:gd name="T1" fmla="*/ 2147483647 h 13"/>
                <a:gd name="T2" fmla="*/ 2147483647 w 6"/>
                <a:gd name="T3" fmla="*/ 2147483647 h 13"/>
                <a:gd name="T4" fmla="*/ 0 w 6"/>
                <a:gd name="T5" fmla="*/ 2147483647 h 13"/>
                <a:gd name="T6" fmla="*/ 2147483647 w 6"/>
                <a:gd name="T7" fmla="*/ 2147483647 h 13"/>
                <a:gd name="T8" fmla="*/ 2147483647 w 6"/>
                <a:gd name="T9" fmla="*/ 2147483647 h 13"/>
                <a:gd name="T10" fmla="*/ 2147483647 w 6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13">
                  <a:moveTo>
                    <a:pt x="4" y="4"/>
                  </a:moveTo>
                  <a:lnTo>
                    <a:pt x="2" y="6"/>
                  </a:lnTo>
                  <a:lnTo>
                    <a:pt x="0" y="13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7" name="Line 2082">
              <a:extLst>
                <a:ext uri="{FF2B5EF4-FFF2-40B4-BE49-F238E27FC236}">
                  <a16:creationId xmlns:a16="http://schemas.microsoft.com/office/drawing/2014/main" id="{5E3A5445-A74C-97CB-D587-7F2A703ED0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541" y="2378714"/>
              <a:ext cx="0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8" name="Freeform 2083">
              <a:extLst>
                <a:ext uri="{FF2B5EF4-FFF2-40B4-BE49-F238E27FC236}">
                  <a16:creationId xmlns:a16="http://schemas.microsoft.com/office/drawing/2014/main" id="{FC0B814D-BC41-C955-C11F-30D91C7B0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602" y="2360853"/>
              <a:ext cx="8939" cy="20838"/>
            </a:xfrm>
            <a:custGeom>
              <a:avLst/>
              <a:gdLst>
                <a:gd name="T0" fmla="*/ 0 w 6"/>
                <a:gd name="T1" fmla="*/ 2147483647 h 14"/>
                <a:gd name="T2" fmla="*/ 2147483647 w 6"/>
                <a:gd name="T3" fmla="*/ 2147483647 h 14"/>
                <a:gd name="T4" fmla="*/ 2147483647 w 6"/>
                <a:gd name="T5" fmla="*/ 2147483647 h 14"/>
                <a:gd name="T6" fmla="*/ 2147483647 w 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14">
                  <a:moveTo>
                    <a:pt x="0" y="14"/>
                  </a:moveTo>
                  <a:lnTo>
                    <a:pt x="2" y="9"/>
                  </a:lnTo>
                  <a:lnTo>
                    <a:pt x="2" y="5"/>
                  </a:lnTo>
                  <a:lnTo>
                    <a:pt x="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79" name="Line 2084">
              <a:extLst>
                <a:ext uri="{FF2B5EF4-FFF2-40B4-BE49-F238E27FC236}">
                  <a16:creationId xmlns:a16="http://schemas.microsoft.com/office/drawing/2014/main" id="{7267AC8E-ADB9-D142-6EFF-990D7D07AF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6561" y="2365318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0" name="Freeform 2085">
              <a:extLst>
                <a:ext uri="{FF2B5EF4-FFF2-40B4-BE49-F238E27FC236}">
                  <a16:creationId xmlns:a16="http://schemas.microsoft.com/office/drawing/2014/main" id="{4EB5B55D-6CD0-92FD-142B-EEBD5EDB5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" y="2383179"/>
              <a:ext cx="4469" cy="10419"/>
            </a:xfrm>
            <a:custGeom>
              <a:avLst/>
              <a:gdLst>
                <a:gd name="T0" fmla="*/ 2147483647 w 3"/>
                <a:gd name="T1" fmla="*/ 0 h 7"/>
                <a:gd name="T2" fmla="*/ 0 w 3"/>
                <a:gd name="T3" fmla="*/ 2147483647 h 7"/>
                <a:gd name="T4" fmla="*/ 2147483647 w 3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1" name="Line 2086">
              <a:extLst>
                <a:ext uri="{FF2B5EF4-FFF2-40B4-BE49-F238E27FC236}">
                  <a16:creationId xmlns:a16="http://schemas.microsoft.com/office/drawing/2014/main" id="{8E2E9A4F-7E0A-074D-4D8D-FA5A11B3BE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133" y="2381691"/>
              <a:ext cx="4469" cy="1190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2" name="Freeform 2087">
              <a:extLst>
                <a:ext uri="{FF2B5EF4-FFF2-40B4-BE49-F238E27FC236}">
                  <a16:creationId xmlns:a16="http://schemas.microsoft.com/office/drawing/2014/main" id="{51C3A3F0-D8F8-2A77-97D1-C01D1774B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194" y="2421878"/>
              <a:ext cx="2980" cy="14884"/>
            </a:xfrm>
            <a:custGeom>
              <a:avLst/>
              <a:gdLst>
                <a:gd name="T0" fmla="*/ 2147483647 w 2"/>
                <a:gd name="T1" fmla="*/ 0 h 11"/>
                <a:gd name="T2" fmla="*/ 0 w 2"/>
                <a:gd name="T3" fmla="*/ 2147483647 h 11"/>
                <a:gd name="T4" fmla="*/ 2147483647 w 2"/>
                <a:gd name="T5" fmla="*/ 2147483647 h 11"/>
                <a:gd name="T6" fmla="*/ 2147483647 w 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1">
                  <a:moveTo>
                    <a:pt x="2" y="0"/>
                  </a:moveTo>
                  <a:lnTo>
                    <a:pt x="0" y="11"/>
                  </a:lnTo>
                  <a:lnTo>
                    <a:pt x="2" y="8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3" name="Line 2088">
              <a:extLst>
                <a:ext uri="{FF2B5EF4-FFF2-40B4-BE49-F238E27FC236}">
                  <a16:creationId xmlns:a16="http://schemas.microsoft.com/office/drawing/2014/main" id="{D874C04E-BB26-6A15-61A1-382B6E8606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3153" y="2399552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4" name="Line 2089">
              <a:extLst>
                <a:ext uri="{FF2B5EF4-FFF2-40B4-BE49-F238E27FC236}">
                  <a16:creationId xmlns:a16="http://schemas.microsoft.com/office/drawing/2014/main" id="{CA8B5492-E7F9-9BCC-D967-6B23E3802B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0602" y="2414436"/>
              <a:ext cx="5959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5" name="Freeform 2090">
              <a:extLst>
                <a:ext uri="{FF2B5EF4-FFF2-40B4-BE49-F238E27FC236}">
                  <a16:creationId xmlns:a16="http://schemas.microsoft.com/office/drawing/2014/main" id="{92641BB0-85B3-D168-87CF-160A63CCF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255" y="2393598"/>
              <a:ext cx="31285" cy="14884"/>
            </a:xfrm>
            <a:custGeom>
              <a:avLst/>
              <a:gdLst>
                <a:gd name="T0" fmla="*/ 2147483647 w 22"/>
                <a:gd name="T1" fmla="*/ 0 h 11"/>
                <a:gd name="T2" fmla="*/ 2147483647 w 22"/>
                <a:gd name="T3" fmla="*/ 2147483647 h 11"/>
                <a:gd name="T4" fmla="*/ 2147483647 w 22"/>
                <a:gd name="T5" fmla="*/ 2147483647 h 11"/>
                <a:gd name="T6" fmla="*/ 2147483647 w 22"/>
                <a:gd name="T7" fmla="*/ 2147483647 h 11"/>
                <a:gd name="T8" fmla="*/ 0 w 22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16" y="4"/>
                  </a:lnTo>
                  <a:lnTo>
                    <a:pt x="9" y="8"/>
                  </a:lnTo>
                  <a:lnTo>
                    <a:pt x="2" y="11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6" name="Line 2091">
              <a:extLst>
                <a:ext uri="{FF2B5EF4-FFF2-40B4-BE49-F238E27FC236}">
                  <a16:creationId xmlns:a16="http://schemas.microsoft.com/office/drawing/2014/main" id="{E786413C-975F-6FAB-E55C-B7A13DA716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3153" y="2399552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7" name="Line 2092">
              <a:extLst>
                <a:ext uri="{FF2B5EF4-FFF2-40B4-BE49-F238E27FC236}">
                  <a16:creationId xmlns:a16="http://schemas.microsoft.com/office/drawing/2014/main" id="{0FA095B1-01F0-79CB-96B1-E3FEFCF8ED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133" y="2393598"/>
              <a:ext cx="0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8" name="Line 2093">
              <a:extLst>
                <a:ext uri="{FF2B5EF4-FFF2-40B4-BE49-F238E27FC236}">
                  <a16:creationId xmlns:a16="http://schemas.microsoft.com/office/drawing/2014/main" id="{2D16286D-BFBA-69D1-2C8C-8414AAC473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9541" y="2389133"/>
              <a:ext cx="10429" cy="44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89" name="Freeform 2094">
              <a:extLst>
                <a:ext uri="{FF2B5EF4-FFF2-40B4-BE49-F238E27FC236}">
                  <a16:creationId xmlns:a16="http://schemas.microsoft.com/office/drawing/2014/main" id="{C072D93A-AEFC-7F46-B386-DADEE64CF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365318"/>
              <a:ext cx="7449" cy="31257"/>
            </a:xfrm>
            <a:custGeom>
              <a:avLst/>
              <a:gdLst>
                <a:gd name="T0" fmla="*/ 2147483647 w 5"/>
                <a:gd name="T1" fmla="*/ 2147483647 h 22"/>
                <a:gd name="T2" fmla="*/ 2147483647 w 5"/>
                <a:gd name="T3" fmla="*/ 2147483647 h 22"/>
                <a:gd name="T4" fmla="*/ 2147483647 w 5"/>
                <a:gd name="T5" fmla="*/ 2147483647 h 22"/>
                <a:gd name="T6" fmla="*/ 2147483647 w 5"/>
                <a:gd name="T7" fmla="*/ 2147483647 h 22"/>
                <a:gd name="T8" fmla="*/ 0 w 5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2">
                  <a:moveTo>
                    <a:pt x="3" y="22"/>
                  </a:moveTo>
                  <a:lnTo>
                    <a:pt x="5" y="13"/>
                  </a:lnTo>
                  <a:lnTo>
                    <a:pt x="5" y="9"/>
                  </a:lnTo>
                  <a:lnTo>
                    <a:pt x="3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0" name="Freeform 2095">
              <a:extLst>
                <a:ext uri="{FF2B5EF4-FFF2-40B4-BE49-F238E27FC236}">
                  <a16:creationId xmlns:a16="http://schemas.microsoft.com/office/drawing/2014/main" id="{8673E600-5941-C467-5171-60AF244EE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374248"/>
              <a:ext cx="4469" cy="14884"/>
            </a:xfrm>
            <a:custGeom>
              <a:avLst/>
              <a:gdLst>
                <a:gd name="T0" fmla="*/ 2147483647 w 3"/>
                <a:gd name="T1" fmla="*/ 2147483647 h 11"/>
                <a:gd name="T2" fmla="*/ 2147483647 w 3"/>
                <a:gd name="T3" fmla="*/ 2147483647 h 11"/>
                <a:gd name="T4" fmla="*/ 0 w 3"/>
                <a:gd name="T5" fmla="*/ 0 h 1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11">
                  <a:moveTo>
                    <a:pt x="3" y="11"/>
                  </a:move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1" name="Line 2096">
              <a:extLst>
                <a:ext uri="{FF2B5EF4-FFF2-40B4-BE49-F238E27FC236}">
                  <a16:creationId xmlns:a16="http://schemas.microsoft.com/office/drawing/2014/main" id="{4CD42B90-F09A-B0B2-36C2-3AF5643B21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929" y="2421878"/>
              <a:ext cx="0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2" name="Line 2097">
              <a:extLst>
                <a:ext uri="{FF2B5EF4-FFF2-40B4-BE49-F238E27FC236}">
                  <a16:creationId xmlns:a16="http://schemas.microsoft.com/office/drawing/2014/main" id="{67DFB34B-347A-D534-E74B-BDFEAFF67A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9970" y="2399552"/>
              <a:ext cx="5959" cy="89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3" name="Line 2098">
              <a:extLst>
                <a:ext uri="{FF2B5EF4-FFF2-40B4-BE49-F238E27FC236}">
                  <a16:creationId xmlns:a16="http://schemas.microsoft.com/office/drawing/2014/main" id="{F09FACDE-F2D7-AE46-5C05-77832DE433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929" y="2396575"/>
              <a:ext cx="4469" cy="2530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4" name="Line 2099">
              <a:extLst>
                <a:ext uri="{FF2B5EF4-FFF2-40B4-BE49-F238E27FC236}">
                  <a16:creationId xmlns:a16="http://schemas.microsoft.com/office/drawing/2014/main" id="{30AC36F4-511F-B450-E9FD-66B3000FEB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929" y="2389133"/>
              <a:ext cx="4469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5" name="Line 2100">
              <a:extLst>
                <a:ext uri="{FF2B5EF4-FFF2-40B4-BE49-F238E27FC236}">
                  <a16:creationId xmlns:a16="http://schemas.microsoft.com/office/drawing/2014/main" id="{B20A6FB3-24A5-F32A-9B3A-7BB6AB55A0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6561" y="2408483"/>
              <a:ext cx="13409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6" name="Line 2101">
              <a:extLst>
                <a:ext uri="{FF2B5EF4-FFF2-40B4-BE49-F238E27FC236}">
                  <a16:creationId xmlns:a16="http://schemas.microsoft.com/office/drawing/2014/main" id="{CBA09181-8B65-00F4-8768-7D8AC1800B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42949" y="2360853"/>
              <a:ext cx="2980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7" name="Line 2102">
              <a:extLst>
                <a:ext uri="{FF2B5EF4-FFF2-40B4-BE49-F238E27FC236}">
                  <a16:creationId xmlns:a16="http://schemas.microsoft.com/office/drawing/2014/main" id="{83913ABF-FA45-1804-504F-A420CDFF88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42949" y="2368295"/>
              <a:ext cx="2980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8" name="Line 2103">
              <a:extLst>
                <a:ext uri="{FF2B5EF4-FFF2-40B4-BE49-F238E27FC236}">
                  <a16:creationId xmlns:a16="http://schemas.microsoft.com/office/drawing/2014/main" id="{C1886355-31A5-ED38-6FA3-13AC6B7B79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4846" y="2414436"/>
              <a:ext cx="745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699" name="Freeform 2104">
              <a:extLst>
                <a:ext uri="{FF2B5EF4-FFF2-40B4-BE49-F238E27FC236}">
                  <a16:creationId xmlns:a16="http://schemas.microsoft.com/office/drawing/2014/main" id="{3C786B1D-9935-4BE0-B00B-608AA9525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53" y="2442716"/>
              <a:ext cx="2980" cy="5954"/>
            </a:xfrm>
            <a:custGeom>
              <a:avLst/>
              <a:gdLst>
                <a:gd name="T0" fmla="*/ 0 w 2"/>
                <a:gd name="T1" fmla="*/ 2147483647 h 4"/>
                <a:gd name="T2" fmla="*/ 0 w 2"/>
                <a:gd name="T3" fmla="*/ 0 h 4"/>
                <a:gd name="T4" fmla="*/ 2147483647 w 2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0" name="Freeform 2105">
              <a:extLst>
                <a:ext uri="{FF2B5EF4-FFF2-40B4-BE49-F238E27FC236}">
                  <a16:creationId xmlns:a16="http://schemas.microsoft.com/office/drawing/2014/main" id="{6BED86B9-0DD6-122C-C157-B9ADE7107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74" y="2442716"/>
              <a:ext cx="2980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1" name="Line 2106">
              <a:extLst>
                <a:ext uri="{FF2B5EF4-FFF2-40B4-BE49-F238E27FC236}">
                  <a16:creationId xmlns:a16="http://schemas.microsoft.com/office/drawing/2014/main" id="{5D509587-377B-DDF0-6836-261B25A86E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9541" y="2445693"/>
              <a:ext cx="447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2" name="Freeform 2107">
              <a:extLst>
                <a:ext uri="{FF2B5EF4-FFF2-40B4-BE49-F238E27FC236}">
                  <a16:creationId xmlns:a16="http://schemas.microsoft.com/office/drawing/2014/main" id="{5060377D-C82C-C652-AF70-11CE80A1B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11" y="2445693"/>
              <a:ext cx="8939" cy="17861"/>
            </a:xfrm>
            <a:custGeom>
              <a:avLst/>
              <a:gdLst>
                <a:gd name="T0" fmla="*/ 2147483647 w 6"/>
                <a:gd name="T1" fmla="*/ 2147483647 h 13"/>
                <a:gd name="T2" fmla="*/ 2147483647 w 6"/>
                <a:gd name="T3" fmla="*/ 2147483647 h 13"/>
                <a:gd name="T4" fmla="*/ 2147483647 w 6"/>
                <a:gd name="T5" fmla="*/ 2147483647 h 13"/>
                <a:gd name="T6" fmla="*/ 2147483647 w 6"/>
                <a:gd name="T7" fmla="*/ 0 h 13"/>
                <a:gd name="T8" fmla="*/ 2147483647 w 6"/>
                <a:gd name="T9" fmla="*/ 0 h 13"/>
                <a:gd name="T10" fmla="*/ 0 w 6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lnTo>
                    <a:pt x="4" y="9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3" name="Freeform 2108">
              <a:extLst>
                <a:ext uri="{FF2B5EF4-FFF2-40B4-BE49-F238E27FC236}">
                  <a16:creationId xmlns:a16="http://schemas.microsoft.com/office/drawing/2014/main" id="{AD30FBE9-D8A8-D291-9BED-EF7FCE543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846" y="2424855"/>
              <a:ext cx="10429" cy="4466"/>
            </a:xfrm>
            <a:custGeom>
              <a:avLst/>
              <a:gdLst>
                <a:gd name="T0" fmla="*/ 2147483647 w 7"/>
                <a:gd name="T1" fmla="*/ 0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w 7"/>
                <a:gd name="T7" fmla="*/ 2147483647 h 4"/>
                <a:gd name="T8" fmla="*/ 0 w 7"/>
                <a:gd name="T9" fmla="*/ 2147483647 h 4"/>
                <a:gd name="T10" fmla="*/ 2147483647 w 7"/>
                <a:gd name="T11" fmla="*/ 2147483647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2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4" name="Line 2109">
              <a:extLst>
                <a:ext uri="{FF2B5EF4-FFF2-40B4-BE49-F238E27FC236}">
                  <a16:creationId xmlns:a16="http://schemas.microsoft.com/office/drawing/2014/main" id="{E6A2E9B4-3CE4-5B68-E873-54E7172C4B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81867" y="2427832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5" name="Freeform 2110">
              <a:extLst>
                <a:ext uri="{FF2B5EF4-FFF2-40B4-BE49-F238E27FC236}">
                  <a16:creationId xmlns:a16="http://schemas.microsoft.com/office/drawing/2014/main" id="{20803DE1-D903-6F17-F964-D6D2DA323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76" y="2414436"/>
              <a:ext cx="1489" cy="10419"/>
            </a:xfrm>
            <a:custGeom>
              <a:avLst/>
              <a:gdLst>
                <a:gd name="T0" fmla="*/ 0 w 2"/>
                <a:gd name="T1" fmla="*/ 0 h 7"/>
                <a:gd name="T2" fmla="*/ 2147483647 w 2"/>
                <a:gd name="T3" fmla="*/ 2147483647 h 7"/>
                <a:gd name="T4" fmla="*/ 0 w 2"/>
                <a:gd name="T5" fmla="*/ 2147483647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2" y="5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6" name="Line 2111">
              <a:extLst>
                <a:ext uri="{FF2B5EF4-FFF2-40B4-BE49-F238E27FC236}">
                  <a16:creationId xmlns:a16="http://schemas.microsoft.com/office/drawing/2014/main" id="{260E1A15-0772-3842-CE5E-94CEEAE38C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8255" y="2421878"/>
              <a:ext cx="1489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7" name="Line 2112">
              <a:extLst>
                <a:ext uri="{FF2B5EF4-FFF2-40B4-BE49-F238E27FC236}">
                  <a16:creationId xmlns:a16="http://schemas.microsoft.com/office/drawing/2014/main" id="{026639FE-6205-A329-19D4-664D1B0854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296" y="2414436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8" name="Line 2113">
              <a:extLst>
                <a:ext uri="{FF2B5EF4-FFF2-40B4-BE49-F238E27FC236}">
                  <a16:creationId xmlns:a16="http://schemas.microsoft.com/office/drawing/2014/main" id="{3BE3203D-FB87-9E53-F580-DB4E7E38B1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23581" y="2496299"/>
              <a:ext cx="10429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09" name="Freeform 2114">
              <a:extLst>
                <a:ext uri="{FF2B5EF4-FFF2-40B4-BE49-F238E27FC236}">
                  <a16:creationId xmlns:a16="http://schemas.microsoft.com/office/drawing/2014/main" id="{634AD992-9A75-5BE6-8AF1-9ADFD9045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602" y="2496299"/>
              <a:ext cx="2980" cy="10419"/>
            </a:xfrm>
            <a:custGeom>
              <a:avLst/>
              <a:gdLst>
                <a:gd name="T0" fmla="*/ 0 w 2"/>
                <a:gd name="T1" fmla="*/ 2147483647 h 8"/>
                <a:gd name="T2" fmla="*/ 2147483647 w 2"/>
                <a:gd name="T3" fmla="*/ 2147483647 h 8"/>
                <a:gd name="T4" fmla="*/ 2147483647 w 2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2" y="6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0" name="Freeform 2115">
              <a:extLst>
                <a:ext uri="{FF2B5EF4-FFF2-40B4-BE49-F238E27FC236}">
                  <a16:creationId xmlns:a16="http://schemas.microsoft.com/office/drawing/2014/main" id="{23BCE8B3-4C12-6784-517F-310415939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53" y="2448670"/>
              <a:ext cx="10428" cy="47630"/>
            </a:xfrm>
            <a:custGeom>
              <a:avLst/>
              <a:gdLst>
                <a:gd name="T0" fmla="*/ 2147483647 w 7"/>
                <a:gd name="T1" fmla="*/ 2147483647 h 34"/>
                <a:gd name="T2" fmla="*/ 2147483647 w 7"/>
                <a:gd name="T3" fmla="*/ 2147483647 h 34"/>
                <a:gd name="T4" fmla="*/ 2147483647 w 7"/>
                <a:gd name="T5" fmla="*/ 2147483647 h 34"/>
                <a:gd name="T6" fmla="*/ 0 w 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4">
                  <a:moveTo>
                    <a:pt x="7" y="34"/>
                  </a:moveTo>
                  <a:lnTo>
                    <a:pt x="5" y="23"/>
                  </a:lnTo>
                  <a:lnTo>
                    <a:pt x="2" y="1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1" name="Freeform 2116">
              <a:extLst>
                <a:ext uri="{FF2B5EF4-FFF2-40B4-BE49-F238E27FC236}">
                  <a16:creationId xmlns:a16="http://schemas.microsoft.com/office/drawing/2014/main" id="{4DFFB558-493F-2A0C-2078-1A3CB5E39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2463554"/>
              <a:ext cx="8939" cy="32745"/>
            </a:xfrm>
            <a:custGeom>
              <a:avLst/>
              <a:gdLst>
                <a:gd name="T0" fmla="*/ 2147483647 w 6"/>
                <a:gd name="T1" fmla="*/ 0 h 23"/>
                <a:gd name="T2" fmla="*/ 0 w 6"/>
                <a:gd name="T3" fmla="*/ 2147483647 h 23"/>
                <a:gd name="T4" fmla="*/ 2147483647 w 6"/>
                <a:gd name="T5" fmla="*/ 2147483647 h 23"/>
                <a:gd name="T6" fmla="*/ 2147483647 w 6"/>
                <a:gd name="T7" fmla="*/ 2147483647 h 23"/>
                <a:gd name="T8" fmla="*/ 2147483647 w 6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23">
                  <a:moveTo>
                    <a:pt x="2" y="0"/>
                  </a:moveTo>
                  <a:lnTo>
                    <a:pt x="0" y="7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6" y="2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2" name="Line 2117">
              <a:extLst>
                <a:ext uri="{FF2B5EF4-FFF2-40B4-BE49-F238E27FC236}">
                  <a16:creationId xmlns:a16="http://schemas.microsoft.com/office/drawing/2014/main" id="{F85F9C8D-713D-6927-070F-C66A5DFB4A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398" y="2500765"/>
              <a:ext cx="2980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3" name="Line 2118">
              <a:extLst>
                <a:ext uri="{FF2B5EF4-FFF2-40B4-BE49-F238E27FC236}">
                  <a16:creationId xmlns:a16="http://schemas.microsoft.com/office/drawing/2014/main" id="{BF7D5824-D320-FF57-1E07-59D4FB7A32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929" y="2496299"/>
              <a:ext cx="4469" cy="44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4" name="Freeform 2119">
              <a:extLst>
                <a:ext uri="{FF2B5EF4-FFF2-40B4-BE49-F238E27FC236}">
                  <a16:creationId xmlns:a16="http://schemas.microsoft.com/office/drawing/2014/main" id="{D6041EF2-12FD-3893-A835-8AC79518B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49" y="2432297"/>
              <a:ext cx="2980" cy="13395"/>
            </a:xfrm>
            <a:custGeom>
              <a:avLst/>
              <a:gdLst>
                <a:gd name="T0" fmla="*/ 0 w 2"/>
                <a:gd name="T1" fmla="*/ 2147483647 h 9"/>
                <a:gd name="T2" fmla="*/ 2147483647 w 2"/>
                <a:gd name="T3" fmla="*/ 2147483647 h 9"/>
                <a:gd name="T4" fmla="*/ 2147483647 w 2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lnTo>
                    <a:pt x="2" y="9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5" name="Line 2120">
              <a:extLst>
                <a:ext uri="{FF2B5EF4-FFF2-40B4-BE49-F238E27FC236}">
                  <a16:creationId xmlns:a16="http://schemas.microsoft.com/office/drawing/2014/main" id="{01D32944-FA7B-AEB8-43EE-186C670C68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174" y="2432297"/>
              <a:ext cx="0" cy="104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6" name="Line 2121">
              <a:extLst>
                <a:ext uri="{FF2B5EF4-FFF2-40B4-BE49-F238E27FC236}">
                  <a16:creationId xmlns:a16="http://schemas.microsoft.com/office/drawing/2014/main" id="{85089A6E-0130-649E-3C33-57BEC07A90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9744" y="2417413"/>
              <a:ext cx="20857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7" name="Line 2122">
              <a:extLst>
                <a:ext uri="{FF2B5EF4-FFF2-40B4-BE49-F238E27FC236}">
                  <a16:creationId xmlns:a16="http://schemas.microsoft.com/office/drawing/2014/main" id="{9D5F655C-F042-3572-F8BC-AA4CF0B05B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5276" y="2408483"/>
              <a:ext cx="1489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8" name="Line 2123">
              <a:extLst>
                <a:ext uri="{FF2B5EF4-FFF2-40B4-BE49-F238E27FC236}">
                  <a16:creationId xmlns:a16="http://schemas.microsoft.com/office/drawing/2014/main" id="{3E75D91B-544C-2839-12B9-282987B5D8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214" y="2526068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19" name="Line 2124">
              <a:extLst>
                <a:ext uri="{FF2B5EF4-FFF2-40B4-BE49-F238E27FC236}">
                  <a16:creationId xmlns:a16="http://schemas.microsoft.com/office/drawing/2014/main" id="{5D958276-97DA-8DDF-3CB9-A4029B0828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4214" y="2532022"/>
              <a:ext cx="893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0" name="Line 2125">
              <a:extLst>
                <a:ext uri="{FF2B5EF4-FFF2-40B4-BE49-F238E27FC236}">
                  <a16:creationId xmlns:a16="http://schemas.microsoft.com/office/drawing/2014/main" id="{B3C3F2F3-CE89-4084-280B-10EEC91AB2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7194" y="2526068"/>
              <a:ext cx="893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1" name="Line 2126">
              <a:extLst>
                <a:ext uri="{FF2B5EF4-FFF2-40B4-BE49-F238E27FC236}">
                  <a16:creationId xmlns:a16="http://schemas.microsoft.com/office/drawing/2014/main" id="{84E6C80D-ECE5-91F6-8F72-48CE612C37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4214" y="2529045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2" name="Line 2127">
              <a:extLst>
                <a:ext uri="{FF2B5EF4-FFF2-40B4-BE49-F238E27FC236}">
                  <a16:creationId xmlns:a16="http://schemas.microsoft.com/office/drawing/2014/main" id="{2F949258-0BAF-BC60-5D19-E92C1343B8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9541" y="2526068"/>
              <a:ext cx="745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3" name="Line 2128">
              <a:extLst>
                <a:ext uri="{FF2B5EF4-FFF2-40B4-BE49-F238E27FC236}">
                  <a16:creationId xmlns:a16="http://schemas.microsoft.com/office/drawing/2014/main" id="{46F6CB90-06DC-B01F-8B12-09E03CCDDC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4011" y="2534998"/>
              <a:ext cx="298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4" name="Freeform 2129">
              <a:extLst>
                <a:ext uri="{FF2B5EF4-FFF2-40B4-BE49-F238E27FC236}">
                  <a16:creationId xmlns:a16="http://schemas.microsoft.com/office/drawing/2014/main" id="{B2371B1F-ED93-644C-828E-51CF9C3E5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70" y="2534998"/>
              <a:ext cx="2980" cy="7443"/>
            </a:xfrm>
            <a:custGeom>
              <a:avLst/>
              <a:gdLst>
                <a:gd name="T0" fmla="*/ 0 w 2"/>
                <a:gd name="T1" fmla="*/ 2147483647 h 5"/>
                <a:gd name="T2" fmla="*/ 0 w 2"/>
                <a:gd name="T3" fmla="*/ 2147483647 h 5"/>
                <a:gd name="T4" fmla="*/ 0 w 2"/>
                <a:gd name="T5" fmla="*/ 0 h 5"/>
                <a:gd name="T6" fmla="*/ 2147483647 w 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5" name="Freeform 2130">
              <a:extLst>
                <a:ext uri="{FF2B5EF4-FFF2-40B4-BE49-F238E27FC236}">
                  <a16:creationId xmlns:a16="http://schemas.microsoft.com/office/drawing/2014/main" id="{A8C54410-287C-7BDB-9C7D-6EAEA5C6E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2523091"/>
              <a:ext cx="5959" cy="5954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0 h 5"/>
                <a:gd name="T6" fmla="*/ 2147483647 w 4"/>
                <a:gd name="T7" fmla="*/ 2147483647 h 5"/>
                <a:gd name="T8" fmla="*/ 0 w 4"/>
                <a:gd name="T9" fmla="*/ 214748364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6" name="Freeform 2131">
              <a:extLst>
                <a:ext uri="{FF2B5EF4-FFF2-40B4-BE49-F238E27FC236}">
                  <a16:creationId xmlns:a16="http://schemas.microsoft.com/office/drawing/2014/main" id="{AB6F053D-1A6C-979D-8001-834E47A1C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2526068"/>
              <a:ext cx="2980" cy="8931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7" name="Freeform 2132">
              <a:extLst>
                <a:ext uri="{FF2B5EF4-FFF2-40B4-BE49-F238E27FC236}">
                  <a16:creationId xmlns:a16="http://schemas.microsoft.com/office/drawing/2014/main" id="{87A3FE02-1793-D8F4-544B-D6A460E86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90" y="2517137"/>
              <a:ext cx="2980" cy="5954"/>
            </a:xfrm>
            <a:custGeom>
              <a:avLst/>
              <a:gdLst>
                <a:gd name="T0" fmla="*/ 2147483647 w 2"/>
                <a:gd name="T1" fmla="*/ 2147483647 h 4"/>
                <a:gd name="T2" fmla="*/ 2147483647 w 2"/>
                <a:gd name="T3" fmla="*/ 2147483647 h 4"/>
                <a:gd name="T4" fmla="*/ 0 w 2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8" name="Freeform 2133">
              <a:extLst>
                <a:ext uri="{FF2B5EF4-FFF2-40B4-BE49-F238E27FC236}">
                  <a16:creationId xmlns:a16="http://schemas.microsoft.com/office/drawing/2014/main" id="{74776C51-4242-46DC-F90E-70C81F3B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602" y="2523091"/>
              <a:ext cx="8939" cy="2977"/>
            </a:xfrm>
            <a:custGeom>
              <a:avLst/>
              <a:gdLst>
                <a:gd name="T0" fmla="*/ 2147483647 w 6"/>
                <a:gd name="T1" fmla="*/ 2147483647 h 3"/>
                <a:gd name="T2" fmla="*/ 2147483647 w 6"/>
                <a:gd name="T3" fmla="*/ 2147483647 h 3"/>
                <a:gd name="T4" fmla="*/ 0 w 6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4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29" name="Freeform 2134">
              <a:extLst>
                <a:ext uri="{FF2B5EF4-FFF2-40B4-BE49-F238E27FC236}">
                  <a16:creationId xmlns:a16="http://schemas.microsoft.com/office/drawing/2014/main" id="{40E244FD-7E93-78DF-C5EC-6D0DE3E7E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581" y="2532022"/>
              <a:ext cx="10429" cy="2977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0" name="Line 2135">
              <a:extLst>
                <a:ext uri="{FF2B5EF4-FFF2-40B4-BE49-F238E27FC236}">
                  <a16:creationId xmlns:a16="http://schemas.microsoft.com/office/drawing/2014/main" id="{83E09D3A-EF98-9D2D-584D-2719ADCB89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0602" y="2514160"/>
              <a:ext cx="2980" cy="89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1" name="Line 2136">
              <a:extLst>
                <a:ext uri="{FF2B5EF4-FFF2-40B4-BE49-F238E27FC236}">
                  <a16:creationId xmlns:a16="http://schemas.microsoft.com/office/drawing/2014/main" id="{9AB6D727-0291-581A-CDB5-E66E832302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6133" y="2523091"/>
              <a:ext cx="4469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2" name="Line 2137">
              <a:extLst>
                <a:ext uri="{FF2B5EF4-FFF2-40B4-BE49-F238E27FC236}">
                  <a16:creationId xmlns:a16="http://schemas.microsoft.com/office/drawing/2014/main" id="{343F3F9D-91CF-2D89-15BC-8A9281FF71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3153" y="2532022"/>
              <a:ext cx="1042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3" name="Line 2138">
              <a:extLst>
                <a:ext uri="{FF2B5EF4-FFF2-40B4-BE49-F238E27FC236}">
                  <a16:creationId xmlns:a16="http://schemas.microsoft.com/office/drawing/2014/main" id="{4265CCB1-8548-9DD5-8907-0DC2F485CC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3378" y="2523091"/>
              <a:ext cx="5959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4" name="Line 2139">
              <a:extLst>
                <a:ext uri="{FF2B5EF4-FFF2-40B4-BE49-F238E27FC236}">
                  <a16:creationId xmlns:a16="http://schemas.microsoft.com/office/drawing/2014/main" id="{FEFD66A9-98C8-DD45-D41A-148DF10291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337" y="2520114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5" name="Freeform 2140">
              <a:extLst>
                <a:ext uri="{FF2B5EF4-FFF2-40B4-BE49-F238E27FC236}">
                  <a16:creationId xmlns:a16="http://schemas.microsoft.com/office/drawing/2014/main" id="{933DEE71-7BDC-87EB-09FD-534054472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337" y="2523091"/>
              <a:ext cx="7450" cy="8931"/>
            </a:xfrm>
            <a:custGeom>
              <a:avLst/>
              <a:gdLst>
                <a:gd name="T0" fmla="*/ 0 w 5"/>
                <a:gd name="T1" fmla="*/ 2147483647 h 7"/>
                <a:gd name="T2" fmla="*/ 2147483647 w 5"/>
                <a:gd name="T3" fmla="*/ 2147483647 h 7"/>
                <a:gd name="T4" fmla="*/ 2147483647 w 5"/>
                <a:gd name="T5" fmla="*/ 0 h 7"/>
                <a:gd name="T6" fmla="*/ 0 w 5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6" name="Freeform 2141">
              <a:extLst>
                <a:ext uri="{FF2B5EF4-FFF2-40B4-BE49-F238E27FC236}">
                  <a16:creationId xmlns:a16="http://schemas.microsoft.com/office/drawing/2014/main" id="{36C5E9AB-394F-34C4-F308-9EE29F900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526068"/>
              <a:ext cx="0" cy="5954"/>
            </a:xfrm>
            <a:custGeom>
              <a:avLst/>
              <a:gdLst>
                <a:gd name="T0" fmla="*/ 2147483647 h 4"/>
                <a:gd name="T1" fmla="*/ 2147483647 h 4"/>
                <a:gd name="T2" fmla="*/ 0 h 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7" name="Line 2142">
              <a:extLst>
                <a:ext uri="{FF2B5EF4-FFF2-40B4-BE49-F238E27FC236}">
                  <a16:creationId xmlns:a16="http://schemas.microsoft.com/office/drawing/2014/main" id="{AD01B412-EB8E-421C-95D0-F5EE18FCBD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337" y="2517137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8" name="Freeform 2143">
              <a:extLst>
                <a:ext uri="{FF2B5EF4-FFF2-40B4-BE49-F238E27FC236}">
                  <a16:creationId xmlns:a16="http://schemas.microsoft.com/office/drawing/2014/main" id="{81B0EAAF-922A-2690-0718-ABC5FAED9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526068"/>
              <a:ext cx="7449" cy="0"/>
            </a:xfrm>
            <a:custGeom>
              <a:avLst/>
              <a:gdLst>
                <a:gd name="T0" fmla="*/ 2147483647 w 5"/>
                <a:gd name="T1" fmla="*/ 2147483647 w 5"/>
                <a:gd name="T2" fmla="*/ 0 w 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39" name="Freeform 2144">
              <a:extLst>
                <a:ext uri="{FF2B5EF4-FFF2-40B4-BE49-F238E27FC236}">
                  <a16:creationId xmlns:a16="http://schemas.microsoft.com/office/drawing/2014/main" id="{58952B7B-A803-1AA6-663D-16A9F9C0C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29" y="2532022"/>
              <a:ext cx="13408" cy="10419"/>
            </a:xfrm>
            <a:custGeom>
              <a:avLst/>
              <a:gdLst>
                <a:gd name="T0" fmla="*/ 0 w 9"/>
                <a:gd name="T1" fmla="*/ 2147483647 h 7"/>
                <a:gd name="T2" fmla="*/ 2147483647 w 9"/>
                <a:gd name="T3" fmla="*/ 2147483647 h 7"/>
                <a:gd name="T4" fmla="*/ 2147483647 w 9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7">
                  <a:moveTo>
                    <a:pt x="0" y="7"/>
                  </a:moveTo>
                  <a:lnTo>
                    <a:pt x="5" y="5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0" name="Line 2145">
              <a:extLst>
                <a:ext uri="{FF2B5EF4-FFF2-40B4-BE49-F238E27FC236}">
                  <a16:creationId xmlns:a16="http://schemas.microsoft.com/office/drawing/2014/main" id="{ACDAF676-ED4D-F69C-3A2A-40A55F4A0A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9970" y="2542441"/>
              <a:ext cx="595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1" name="Line 2146">
              <a:extLst>
                <a:ext uri="{FF2B5EF4-FFF2-40B4-BE49-F238E27FC236}">
                  <a16:creationId xmlns:a16="http://schemas.microsoft.com/office/drawing/2014/main" id="{90418272-AEAA-2CAA-98E2-C196255168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2949" y="2532022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2" name="Line 2147">
              <a:extLst>
                <a:ext uri="{FF2B5EF4-FFF2-40B4-BE49-F238E27FC236}">
                  <a16:creationId xmlns:a16="http://schemas.microsoft.com/office/drawing/2014/main" id="{42C6DDCE-74D6-D912-BC6F-2288C40D9F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2949" y="2526068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3" name="Line 2148">
              <a:extLst>
                <a:ext uri="{FF2B5EF4-FFF2-40B4-BE49-F238E27FC236}">
                  <a16:creationId xmlns:a16="http://schemas.microsoft.com/office/drawing/2014/main" id="{7673B686-3306-DC42-1C3F-4CD9CD3795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4011" y="2511184"/>
              <a:ext cx="2980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4" name="Line 2149">
              <a:extLst>
                <a:ext uri="{FF2B5EF4-FFF2-40B4-BE49-F238E27FC236}">
                  <a16:creationId xmlns:a16="http://schemas.microsoft.com/office/drawing/2014/main" id="{D30DB6E9-1B37-D12B-A9B4-E8241CCAE8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378" y="2511184"/>
              <a:ext cx="5959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5" name="Line 2150">
              <a:extLst>
                <a:ext uri="{FF2B5EF4-FFF2-40B4-BE49-F238E27FC236}">
                  <a16:creationId xmlns:a16="http://schemas.microsoft.com/office/drawing/2014/main" id="{27B6D68B-BD8E-B4C6-2F33-09C5D9124F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20602" y="2506719"/>
              <a:ext cx="2980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6" name="Line 2151">
              <a:extLst>
                <a:ext uri="{FF2B5EF4-FFF2-40B4-BE49-F238E27FC236}">
                  <a16:creationId xmlns:a16="http://schemas.microsoft.com/office/drawing/2014/main" id="{9EE1112F-71E0-8DE9-A011-D26B0ECB99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9541" y="2357876"/>
              <a:ext cx="10429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7" name="Line 2152">
              <a:extLst>
                <a:ext uri="{FF2B5EF4-FFF2-40B4-BE49-F238E27FC236}">
                  <a16:creationId xmlns:a16="http://schemas.microsoft.com/office/drawing/2014/main" id="{70E12D50-BA44-6BDD-61D0-5BCB4DEA5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949" y="2357876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8" name="Line 2153">
              <a:extLst>
                <a:ext uri="{FF2B5EF4-FFF2-40B4-BE49-F238E27FC236}">
                  <a16:creationId xmlns:a16="http://schemas.microsoft.com/office/drawing/2014/main" id="{5378ADB7-84F3-2321-29AD-AF30513203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9541" y="2356387"/>
              <a:ext cx="4470" cy="44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49" name="Line 2154">
              <a:extLst>
                <a:ext uri="{FF2B5EF4-FFF2-40B4-BE49-F238E27FC236}">
                  <a16:creationId xmlns:a16="http://schemas.microsoft.com/office/drawing/2014/main" id="{FA6B4D3C-31AE-7EDF-0770-0A7146AF8D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3581" y="2357876"/>
              <a:ext cx="2980" cy="744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0" name="Line 2155">
              <a:extLst>
                <a:ext uri="{FF2B5EF4-FFF2-40B4-BE49-F238E27FC236}">
                  <a16:creationId xmlns:a16="http://schemas.microsoft.com/office/drawing/2014/main" id="{FAB4FEF5-ECFD-30A0-69B6-FFF1608002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52071" y="2389133"/>
              <a:ext cx="26817" cy="2828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1" name="Line 2156">
              <a:extLst>
                <a:ext uri="{FF2B5EF4-FFF2-40B4-BE49-F238E27FC236}">
                  <a16:creationId xmlns:a16="http://schemas.microsoft.com/office/drawing/2014/main" id="{795B56E0-D000-9416-F0C4-D2763204A4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55050" y="2386156"/>
              <a:ext cx="26817" cy="2828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2" name="Line 2157">
              <a:extLst>
                <a:ext uri="{FF2B5EF4-FFF2-40B4-BE49-F238E27FC236}">
                  <a16:creationId xmlns:a16="http://schemas.microsoft.com/office/drawing/2014/main" id="{5515C1C4-FEE8-3735-67B5-1AFCAD43D3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55050" y="2386156"/>
              <a:ext cx="26817" cy="2828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3" name="Line 2158">
              <a:extLst>
                <a:ext uri="{FF2B5EF4-FFF2-40B4-BE49-F238E27FC236}">
                  <a16:creationId xmlns:a16="http://schemas.microsoft.com/office/drawing/2014/main" id="{777FD04B-8ABF-D547-3EBB-81857C3089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52071" y="2389133"/>
              <a:ext cx="26817" cy="2828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4" name="Line 2159">
              <a:extLst>
                <a:ext uri="{FF2B5EF4-FFF2-40B4-BE49-F238E27FC236}">
                  <a16:creationId xmlns:a16="http://schemas.microsoft.com/office/drawing/2014/main" id="{ED7DB159-DDD4-2EA6-09F4-2D36CC93CB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2071" y="2386156"/>
              <a:ext cx="298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5" name="Line 2160">
              <a:extLst>
                <a:ext uri="{FF2B5EF4-FFF2-40B4-BE49-F238E27FC236}">
                  <a16:creationId xmlns:a16="http://schemas.microsoft.com/office/drawing/2014/main" id="{186A1B7B-0F37-B0E8-2F09-8C1D9A6CC3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78887" y="2417413"/>
              <a:ext cx="2980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6" name="Freeform 2161">
              <a:extLst>
                <a:ext uri="{FF2B5EF4-FFF2-40B4-BE49-F238E27FC236}">
                  <a16:creationId xmlns:a16="http://schemas.microsoft.com/office/drawing/2014/main" id="{AA2377DB-9887-BEBE-BAB7-A58FCED28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887" y="2421878"/>
              <a:ext cx="2980" cy="2977"/>
            </a:xfrm>
            <a:custGeom>
              <a:avLst/>
              <a:gdLst>
                <a:gd name="T0" fmla="*/ 2147483647 w 2"/>
                <a:gd name="T1" fmla="*/ 2147483647 h 2"/>
                <a:gd name="T2" fmla="*/ 0 w 2"/>
                <a:gd name="T3" fmla="*/ 2147483647 h 2"/>
                <a:gd name="T4" fmla="*/ 2147483647 w 2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7" name="Line 2162">
              <a:extLst>
                <a:ext uri="{FF2B5EF4-FFF2-40B4-BE49-F238E27FC236}">
                  <a16:creationId xmlns:a16="http://schemas.microsoft.com/office/drawing/2014/main" id="{9C5E03D8-1C91-9C2F-A900-1337E359F7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1867" y="2424855"/>
              <a:ext cx="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8" name="Line 2163">
              <a:extLst>
                <a:ext uri="{FF2B5EF4-FFF2-40B4-BE49-F238E27FC236}">
                  <a16:creationId xmlns:a16="http://schemas.microsoft.com/office/drawing/2014/main" id="{AB4D858B-ADDD-F2CA-8F13-42946CCC5A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17074" y="2473973"/>
              <a:ext cx="10726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59" name="Freeform 2164">
              <a:extLst>
                <a:ext uri="{FF2B5EF4-FFF2-40B4-BE49-F238E27FC236}">
                  <a16:creationId xmlns:a16="http://schemas.microsoft.com/office/drawing/2014/main" id="{BEA3F178-8B94-17F4-C233-715A40022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2980" cy="8931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0" name="Freeform 2165">
              <a:extLst>
                <a:ext uri="{FF2B5EF4-FFF2-40B4-BE49-F238E27FC236}">
                  <a16:creationId xmlns:a16="http://schemas.microsoft.com/office/drawing/2014/main" id="{9FF7276C-8B2D-AC17-69BF-3955FFAB5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2980" cy="8931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1" name="Freeform 2166">
              <a:extLst>
                <a:ext uri="{FF2B5EF4-FFF2-40B4-BE49-F238E27FC236}">
                  <a16:creationId xmlns:a16="http://schemas.microsoft.com/office/drawing/2014/main" id="{7888833D-1B1B-0BC1-41B1-664DF746E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2" name="Freeform 2167">
              <a:extLst>
                <a:ext uri="{FF2B5EF4-FFF2-40B4-BE49-F238E27FC236}">
                  <a16:creationId xmlns:a16="http://schemas.microsoft.com/office/drawing/2014/main" id="{AD19707A-CB2E-6863-6CD5-825FEF3CC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3" name="Freeform 2168">
              <a:extLst>
                <a:ext uri="{FF2B5EF4-FFF2-40B4-BE49-F238E27FC236}">
                  <a16:creationId xmlns:a16="http://schemas.microsoft.com/office/drawing/2014/main" id="{9D06C431-4729-113D-C3BA-8C10D0C2C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4" name="Freeform 2169">
              <a:extLst>
                <a:ext uri="{FF2B5EF4-FFF2-40B4-BE49-F238E27FC236}">
                  <a16:creationId xmlns:a16="http://schemas.microsoft.com/office/drawing/2014/main" id="{2080724D-C49B-ECE5-3017-4E8FE5AFB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5" name="Freeform 2170">
              <a:extLst>
                <a:ext uri="{FF2B5EF4-FFF2-40B4-BE49-F238E27FC236}">
                  <a16:creationId xmlns:a16="http://schemas.microsoft.com/office/drawing/2014/main" id="{5AF8FC8B-F533-3465-A650-2546E5EE4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6" name="Freeform 2171">
              <a:extLst>
                <a:ext uri="{FF2B5EF4-FFF2-40B4-BE49-F238E27FC236}">
                  <a16:creationId xmlns:a16="http://schemas.microsoft.com/office/drawing/2014/main" id="{613E03D4-5853-6033-DDF3-50CE6C934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3973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7" name="Freeform 2172">
              <a:extLst>
                <a:ext uri="{FF2B5EF4-FFF2-40B4-BE49-F238E27FC236}">
                  <a16:creationId xmlns:a16="http://schemas.microsoft.com/office/drawing/2014/main" id="{B5C7C569-6A48-23CE-19DA-CAAA6F8F1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0997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8" name="Freeform 2173">
              <a:extLst>
                <a:ext uri="{FF2B5EF4-FFF2-40B4-BE49-F238E27FC236}">
                  <a16:creationId xmlns:a16="http://schemas.microsoft.com/office/drawing/2014/main" id="{CD42D90D-DD36-268A-C9CE-4CEBC61BD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70997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69" name="Freeform 2174">
              <a:extLst>
                <a:ext uri="{FF2B5EF4-FFF2-40B4-BE49-F238E27FC236}">
                  <a16:creationId xmlns:a16="http://schemas.microsoft.com/office/drawing/2014/main" id="{7CA461FD-D251-610D-94BC-76D132412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68020"/>
              <a:ext cx="7449" cy="5954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0" name="Freeform 2175">
              <a:extLst>
                <a:ext uri="{FF2B5EF4-FFF2-40B4-BE49-F238E27FC236}">
                  <a16:creationId xmlns:a16="http://schemas.microsoft.com/office/drawing/2014/main" id="{571A90D3-74C6-4786-DFF0-435FC75EB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68020"/>
              <a:ext cx="7449" cy="5954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1" name="Freeform 2176">
              <a:extLst>
                <a:ext uri="{FF2B5EF4-FFF2-40B4-BE49-F238E27FC236}">
                  <a16:creationId xmlns:a16="http://schemas.microsoft.com/office/drawing/2014/main" id="{75A67A19-73C1-5229-EBC0-2A4424272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63554"/>
              <a:ext cx="7449" cy="10419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2" name="Freeform 2177">
              <a:extLst>
                <a:ext uri="{FF2B5EF4-FFF2-40B4-BE49-F238E27FC236}">
                  <a16:creationId xmlns:a16="http://schemas.microsoft.com/office/drawing/2014/main" id="{5670665D-E9C9-42C2-BC5A-34C58593F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63554"/>
              <a:ext cx="7449" cy="10419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3" name="Freeform 2178">
              <a:extLst>
                <a:ext uri="{FF2B5EF4-FFF2-40B4-BE49-F238E27FC236}">
                  <a16:creationId xmlns:a16="http://schemas.microsoft.com/office/drawing/2014/main" id="{F1FE6A35-70F0-C063-87B6-B6D919217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63554"/>
              <a:ext cx="2980" cy="10419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4" name="Freeform 2179">
              <a:extLst>
                <a:ext uri="{FF2B5EF4-FFF2-40B4-BE49-F238E27FC236}">
                  <a16:creationId xmlns:a16="http://schemas.microsoft.com/office/drawing/2014/main" id="{5F29FC39-04F2-BF4C-E1D3-70BC02550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2463554"/>
              <a:ext cx="2980" cy="10419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5" name="Freeform 2180">
              <a:extLst>
                <a:ext uri="{FF2B5EF4-FFF2-40B4-BE49-F238E27FC236}">
                  <a16:creationId xmlns:a16="http://schemas.microsoft.com/office/drawing/2014/main" id="{697D7190-E88C-C7A7-B95B-729E14C40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2463554"/>
              <a:ext cx="5959" cy="10419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6" name="Freeform 2181">
              <a:extLst>
                <a:ext uri="{FF2B5EF4-FFF2-40B4-BE49-F238E27FC236}">
                  <a16:creationId xmlns:a16="http://schemas.microsoft.com/office/drawing/2014/main" id="{5CE6B2B7-AAD3-C056-C77D-A39A6F22B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2463554"/>
              <a:ext cx="5959" cy="10419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7" name="Freeform 2182">
              <a:extLst>
                <a:ext uri="{FF2B5EF4-FFF2-40B4-BE49-F238E27FC236}">
                  <a16:creationId xmlns:a16="http://schemas.microsoft.com/office/drawing/2014/main" id="{8FABC9D8-B90A-BF25-18D1-0DA148D1A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63554"/>
              <a:ext cx="8939" cy="10419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3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8" name="Freeform 2183">
              <a:extLst>
                <a:ext uri="{FF2B5EF4-FFF2-40B4-BE49-F238E27FC236}">
                  <a16:creationId xmlns:a16="http://schemas.microsoft.com/office/drawing/2014/main" id="{81B318DB-4285-C55A-641E-28B79B749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63554"/>
              <a:ext cx="8939" cy="10419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3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79" name="Freeform 2184">
              <a:extLst>
                <a:ext uri="{FF2B5EF4-FFF2-40B4-BE49-F238E27FC236}">
                  <a16:creationId xmlns:a16="http://schemas.microsoft.com/office/drawing/2014/main" id="{9C742109-7B16-FB14-10AB-792999E83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68020"/>
              <a:ext cx="8939" cy="5954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0" name="Freeform 2185">
              <a:extLst>
                <a:ext uri="{FF2B5EF4-FFF2-40B4-BE49-F238E27FC236}">
                  <a16:creationId xmlns:a16="http://schemas.microsoft.com/office/drawing/2014/main" id="{54F73E6F-0429-3121-D908-3BB18E1B2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68020"/>
              <a:ext cx="8939" cy="5954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1" name="Freeform 2186">
              <a:extLst>
                <a:ext uri="{FF2B5EF4-FFF2-40B4-BE49-F238E27FC236}">
                  <a16:creationId xmlns:a16="http://schemas.microsoft.com/office/drawing/2014/main" id="{5046EA31-0AE4-CB1F-6D63-EAD460269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0997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2" name="Freeform 2187">
              <a:extLst>
                <a:ext uri="{FF2B5EF4-FFF2-40B4-BE49-F238E27FC236}">
                  <a16:creationId xmlns:a16="http://schemas.microsoft.com/office/drawing/2014/main" id="{667F902B-F236-0CD7-A7DB-A4E3F83A5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0997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3" name="Freeform 2188">
              <a:extLst>
                <a:ext uri="{FF2B5EF4-FFF2-40B4-BE49-F238E27FC236}">
                  <a16:creationId xmlns:a16="http://schemas.microsoft.com/office/drawing/2014/main" id="{1665369A-4B5F-05A0-F1FA-BC9C38191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3973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4" name="Freeform 2189">
              <a:extLst>
                <a:ext uri="{FF2B5EF4-FFF2-40B4-BE49-F238E27FC236}">
                  <a16:creationId xmlns:a16="http://schemas.microsoft.com/office/drawing/2014/main" id="{7A7FAD89-A28C-F77D-97E4-CB3809710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3973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5" name="Freeform 2190">
              <a:extLst>
                <a:ext uri="{FF2B5EF4-FFF2-40B4-BE49-F238E27FC236}">
                  <a16:creationId xmlns:a16="http://schemas.microsoft.com/office/drawing/2014/main" id="{C52F9788-E81F-5068-3108-F8CD7ED9E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3973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6" name="Freeform 2191">
              <a:extLst>
                <a:ext uri="{FF2B5EF4-FFF2-40B4-BE49-F238E27FC236}">
                  <a16:creationId xmlns:a16="http://schemas.microsoft.com/office/drawing/2014/main" id="{399260F8-B488-0735-1181-B11FA40DD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3973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7" name="Freeform 2192">
              <a:extLst>
                <a:ext uri="{FF2B5EF4-FFF2-40B4-BE49-F238E27FC236}">
                  <a16:creationId xmlns:a16="http://schemas.microsoft.com/office/drawing/2014/main" id="{B54FEBC9-1687-2C47-EB6D-481198F28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3973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8" name="Freeform 2193">
              <a:extLst>
                <a:ext uri="{FF2B5EF4-FFF2-40B4-BE49-F238E27FC236}">
                  <a16:creationId xmlns:a16="http://schemas.microsoft.com/office/drawing/2014/main" id="{CCCC814D-4892-77A7-D29E-FEF763C48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2473973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89" name="Freeform 2194">
              <a:extLst>
                <a:ext uri="{FF2B5EF4-FFF2-40B4-BE49-F238E27FC236}">
                  <a16:creationId xmlns:a16="http://schemas.microsoft.com/office/drawing/2014/main" id="{19D93C26-3FBD-F69B-35D8-95772906D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2473973"/>
              <a:ext cx="5959" cy="8931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0" name="Freeform 2195">
              <a:extLst>
                <a:ext uri="{FF2B5EF4-FFF2-40B4-BE49-F238E27FC236}">
                  <a16:creationId xmlns:a16="http://schemas.microsoft.com/office/drawing/2014/main" id="{03277FBD-D6FC-26E7-062E-33E72F2C0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2473973"/>
              <a:ext cx="5959" cy="8931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1" name="Line 2196">
              <a:extLst>
                <a:ext uri="{FF2B5EF4-FFF2-40B4-BE49-F238E27FC236}">
                  <a16:creationId xmlns:a16="http://schemas.microsoft.com/office/drawing/2014/main" id="{C2F6A9BD-4CF9-2AFC-31C3-F54961475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17074" y="3118461"/>
              <a:ext cx="10726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2" name="Freeform 2197">
              <a:extLst>
                <a:ext uri="{FF2B5EF4-FFF2-40B4-BE49-F238E27FC236}">
                  <a16:creationId xmlns:a16="http://schemas.microsoft.com/office/drawing/2014/main" id="{C0AB058F-4EE8-A135-502A-D3F0615AD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2980" cy="8931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3" name="Freeform 2198">
              <a:extLst>
                <a:ext uri="{FF2B5EF4-FFF2-40B4-BE49-F238E27FC236}">
                  <a16:creationId xmlns:a16="http://schemas.microsoft.com/office/drawing/2014/main" id="{ADA4B6DB-3C0A-6B9F-2F30-0AA69AAF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2980" cy="8931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4" name="Freeform 2199">
              <a:extLst>
                <a:ext uri="{FF2B5EF4-FFF2-40B4-BE49-F238E27FC236}">
                  <a16:creationId xmlns:a16="http://schemas.microsoft.com/office/drawing/2014/main" id="{D9C0919A-41CB-57F6-1111-A651AE978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5" name="Freeform 2200">
              <a:extLst>
                <a:ext uri="{FF2B5EF4-FFF2-40B4-BE49-F238E27FC236}">
                  <a16:creationId xmlns:a16="http://schemas.microsoft.com/office/drawing/2014/main" id="{83B2C2B6-818D-38A4-3858-223F4F3BD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6" name="Freeform 2201">
              <a:extLst>
                <a:ext uri="{FF2B5EF4-FFF2-40B4-BE49-F238E27FC236}">
                  <a16:creationId xmlns:a16="http://schemas.microsoft.com/office/drawing/2014/main" id="{19D81994-43C3-9CD1-9B60-70741E6BC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7" name="Freeform 2202">
              <a:extLst>
                <a:ext uri="{FF2B5EF4-FFF2-40B4-BE49-F238E27FC236}">
                  <a16:creationId xmlns:a16="http://schemas.microsoft.com/office/drawing/2014/main" id="{E6D86ACB-12E0-00BE-259A-92BBB8B12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8" name="Freeform 2203">
              <a:extLst>
                <a:ext uri="{FF2B5EF4-FFF2-40B4-BE49-F238E27FC236}">
                  <a16:creationId xmlns:a16="http://schemas.microsoft.com/office/drawing/2014/main" id="{72F2AFA2-2559-1E79-B30B-999D2B24A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799" name="Freeform 2204">
              <a:extLst>
                <a:ext uri="{FF2B5EF4-FFF2-40B4-BE49-F238E27FC236}">
                  <a16:creationId xmlns:a16="http://schemas.microsoft.com/office/drawing/2014/main" id="{CB978D7E-95CC-23AB-EFD7-1B1C0E136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8461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0" name="Freeform 2205">
              <a:extLst>
                <a:ext uri="{FF2B5EF4-FFF2-40B4-BE49-F238E27FC236}">
                  <a16:creationId xmlns:a16="http://schemas.microsoft.com/office/drawing/2014/main" id="{1E4874FF-258C-1DD1-6AFF-8DFC9F194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5484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1" name="Freeform 2206">
              <a:extLst>
                <a:ext uri="{FF2B5EF4-FFF2-40B4-BE49-F238E27FC236}">
                  <a16:creationId xmlns:a16="http://schemas.microsoft.com/office/drawing/2014/main" id="{50F2ACC2-4B15-E71F-4824-5CD9976B7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5484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2" name="Freeform 2207">
              <a:extLst>
                <a:ext uri="{FF2B5EF4-FFF2-40B4-BE49-F238E27FC236}">
                  <a16:creationId xmlns:a16="http://schemas.microsoft.com/office/drawing/2014/main" id="{8A526074-B94B-028E-92DA-02473E7A4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2507"/>
              <a:ext cx="7449" cy="5954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3" name="Freeform 2208">
              <a:extLst>
                <a:ext uri="{FF2B5EF4-FFF2-40B4-BE49-F238E27FC236}">
                  <a16:creationId xmlns:a16="http://schemas.microsoft.com/office/drawing/2014/main" id="{D96D02DA-A8AB-A46B-96D0-F5B39BE83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12507"/>
              <a:ext cx="7449" cy="5954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4" name="Freeform 2209">
              <a:extLst>
                <a:ext uri="{FF2B5EF4-FFF2-40B4-BE49-F238E27FC236}">
                  <a16:creationId xmlns:a16="http://schemas.microsoft.com/office/drawing/2014/main" id="{98D42C0D-47FB-3A28-429A-895E45243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09531"/>
              <a:ext cx="7449" cy="8931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0 h 6"/>
                <a:gd name="T4" fmla="*/ 0 w 5"/>
                <a:gd name="T5" fmla="*/ 2147483647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5" name="Freeform 2210">
              <a:extLst>
                <a:ext uri="{FF2B5EF4-FFF2-40B4-BE49-F238E27FC236}">
                  <a16:creationId xmlns:a16="http://schemas.microsoft.com/office/drawing/2014/main" id="{5E39036E-FF1C-7D4D-F7EB-EC2201183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09531"/>
              <a:ext cx="7449" cy="8931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0 h 6"/>
                <a:gd name="T4" fmla="*/ 0 w 5"/>
                <a:gd name="T5" fmla="*/ 2147483647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6" name="Freeform 2211">
              <a:extLst>
                <a:ext uri="{FF2B5EF4-FFF2-40B4-BE49-F238E27FC236}">
                  <a16:creationId xmlns:a16="http://schemas.microsoft.com/office/drawing/2014/main" id="{A0135B0F-72BF-C0B1-8A5B-B612155B7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09531"/>
              <a:ext cx="2980" cy="8931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0 h 6"/>
                <a:gd name="T4" fmla="*/ 0 w 2"/>
                <a:gd name="T5" fmla="*/ 2147483647 h 6"/>
                <a:gd name="T6" fmla="*/ 2147483647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7" name="Freeform 2212">
              <a:extLst>
                <a:ext uri="{FF2B5EF4-FFF2-40B4-BE49-F238E27FC236}">
                  <a16:creationId xmlns:a16="http://schemas.microsoft.com/office/drawing/2014/main" id="{CB746C19-1FB6-9ABE-4C85-EE8D4632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109531"/>
              <a:ext cx="2980" cy="8931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0 h 6"/>
                <a:gd name="T4" fmla="*/ 0 w 2"/>
                <a:gd name="T5" fmla="*/ 2147483647 h 6"/>
                <a:gd name="T6" fmla="*/ 2147483647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8" name="Freeform 2213">
              <a:extLst>
                <a:ext uri="{FF2B5EF4-FFF2-40B4-BE49-F238E27FC236}">
                  <a16:creationId xmlns:a16="http://schemas.microsoft.com/office/drawing/2014/main" id="{48DE0D69-2D33-0CD4-BD5E-3E1708BED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109531"/>
              <a:ext cx="5959" cy="8931"/>
            </a:xfrm>
            <a:custGeom>
              <a:avLst/>
              <a:gdLst>
                <a:gd name="T0" fmla="*/ 2147483647 w 4"/>
                <a:gd name="T1" fmla="*/ 0 h 6"/>
                <a:gd name="T2" fmla="*/ 0 w 4"/>
                <a:gd name="T3" fmla="*/ 0 h 6"/>
                <a:gd name="T4" fmla="*/ 2147483647 w 4"/>
                <a:gd name="T5" fmla="*/ 2147483647 h 6"/>
                <a:gd name="T6" fmla="*/ 2147483647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09" name="Freeform 2214">
              <a:extLst>
                <a:ext uri="{FF2B5EF4-FFF2-40B4-BE49-F238E27FC236}">
                  <a16:creationId xmlns:a16="http://schemas.microsoft.com/office/drawing/2014/main" id="{57E8382D-D66E-A792-5D9F-B5583CF3F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109531"/>
              <a:ext cx="5959" cy="8931"/>
            </a:xfrm>
            <a:custGeom>
              <a:avLst/>
              <a:gdLst>
                <a:gd name="T0" fmla="*/ 2147483647 w 4"/>
                <a:gd name="T1" fmla="*/ 0 h 6"/>
                <a:gd name="T2" fmla="*/ 0 w 4"/>
                <a:gd name="T3" fmla="*/ 0 h 6"/>
                <a:gd name="T4" fmla="*/ 2147483647 w 4"/>
                <a:gd name="T5" fmla="*/ 2147483647 h 6"/>
                <a:gd name="T6" fmla="*/ 2147483647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0" name="Freeform 2216">
              <a:extLst>
                <a:ext uri="{FF2B5EF4-FFF2-40B4-BE49-F238E27FC236}">
                  <a16:creationId xmlns:a16="http://schemas.microsoft.com/office/drawing/2014/main" id="{3312B271-1C21-E559-0028-B8CE86AE2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09531"/>
              <a:ext cx="8939" cy="8931"/>
            </a:xfrm>
            <a:custGeom>
              <a:avLst/>
              <a:gdLst>
                <a:gd name="T0" fmla="*/ 2147483647 w 6"/>
                <a:gd name="T1" fmla="*/ 0 h 6"/>
                <a:gd name="T2" fmla="*/ 0 w 6"/>
                <a:gd name="T3" fmla="*/ 2147483647 h 6"/>
                <a:gd name="T4" fmla="*/ 2147483647 w 6"/>
                <a:gd name="T5" fmla="*/ 2147483647 h 6"/>
                <a:gd name="T6" fmla="*/ 2147483647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6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1" name="Freeform 2217">
              <a:extLst>
                <a:ext uri="{FF2B5EF4-FFF2-40B4-BE49-F238E27FC236}">
                  <a16:creationId xmlns:a16="http://schemas.microsoft.com/office/drawing/2014/main" id="{0DE07D50-62AD-D3D7-9301-EAE7C774F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09531"/>
              <a:ext cx="8939" cy="8931"/>
            </a:xfrm>
            <a:custGeom>
              <a:avLst/>
              <a:gdLst>
                <a:gd name="T0" fmla="*/ 2147483647 w 6"/>
                <a:gd name="T1" fmla="*/ 0 h 6"/>
                <a:gd name="T2" fmla="*/ 0 w 6"/>
                <a:gd name="T3" fmla="*/ 2147483647 h 6"/>
                <a:gd name="T4" fmla="*/ 2147483647 w 6"/>
                <a:gd name="T5" fmla="*/ 2147483647 h 6"/>
                <a:gd name="T6" fmla="*/ 2147483647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6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2" name="Freeform 2218">
              <a:extLst>
                <a:ext uri="{FF2B5EF4-FFF2-40B4-BE49-F238E27FC236}">
                  <a16:creationId xmlns:a16="http://schemas.microsoft.com/office/drawing/2014/main" id="{E673D04B-A8CC-93E8-1CBE-A8D4F0572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2507"/>
              <a:ext cx="8939" cy="5954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3" name="Freeform 2219">
              <a:extLst>
                <a:ext uri="{FF2B5EF4-FFF2-40B4-BE49-F238E27FC236}">
                  <a16:creationId xmlns:a16="http://schemas.microsoft.com/office/drawing/2014/main" id="{76F3CBE2-79C8-309A-26A1-E695C73E9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2507"/>
              <a:ext cx="8939" cy="5954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4" name="Freeform 2220">
              <a:extLst>
                <a:ext uri="{FF2B5EF4-FFF2-40B4-BE49-F238E27FC236}">
                  <a16:creationId xmlns:a16="http://schemas.microsoft.com/office/drawing/2014/main" id="{2BF8A035-91E4-A5C3-9012-3B267BE34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5484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5" name="Freeform 2221">
              <a:extLst>
                <a:ext uri="{FF2B5EF4-FFF2-40B4-BE49-F238E27FC236}">
                  <a16:creationId xmlns:a16="http://schemas.microsoft.com/office/drawing/2014/main" id="{53989A74-54F1-5464-FC2B-1D7459A25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5484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6" name="Freeform 2222">
              <a:extLst>
                <a:ext uri="{FF2B5EF4-FFF2-40B4-BE49-F238E27FC236}">
                  <a16:creationId xmlns:a16="http://schemas.microsoft.com/office/drawing/2014/main" id="{60C4ED3D-CB23-0A7A-ADA0-9E4B8BBF0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8461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7" name="Freeform 2223">
              <a:extLst>
                <a:ext uri="{FF2B5EF4-FFF2-40B4-BE49-F238E27FC236}">
                  <a16:creationId xmlns:a16="http://schemas.microsoft.com/office/drawing/2014/main" id="{DF1F29E8-A920-97AA-E727-EB30271FD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8461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8" name="Freeform 2224">
              <a:extLst>
                <a:ext uri="{FF2B5EF4-FFF2-40B4-BE49-F238E27FC236}">
                  <a16:creationId xmlns:a16="http://schemas.microsoft.com/office/drawing/2014/main" id="{BBB6B3CF-2F02-2A9C-A3CA-D16AF8504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8461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19" name="Freeform 2225">
              <a:extLst>
                <a:ext uri="{FF2B5EF4-FFF2-40B4-BE49-F238E27FC236}">
                  <a16:creationId xmlns:a16="http://schemas.microsoft.com/office/drawing/2014/main" id="{4996CDCE-C1F3-566D-9521-41D179260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8461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0" name="Freeform 2226">
              <a:extLst>
                <a:ext uri="{FF2B5EF4-FFF2-40B4-BE49-F238E27FC236}">
                  <a16:creationId xmlns:a16="http://schemas.microsoft.com/office/drawing/2014/main" id="{C43D7F36-5045-ECE6-6C46-C87F77B8D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8461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1" name="Freeform 2227">
              <a:extLst>
                <a:ext uri="{FF2B5EF4-FFF2-40B4-BE49-F238E27FC236}">
                  <a16:creationId xmlns:a16="http://schemas.microsoft.com/office/drawing/2014/main" id="{F40233D3-06D6-53EA-FD00-922C8523B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118461"/>
              <a:ext cx="8939" cy="5954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2" name="Freeform 2228">
              <a:extLst>
                <a:ext uri="{FF2B5EF4-FFF2-40B4-BE49-F238E27FC236}">
                  <a16:creationId xmlns:a16="http://schemas.microsoft.com/office/drawing/2014/main" id="{F5EBE595-054F-605C-B98B-E7FBFC3EC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118461"/>
              <a:ext cx="5959" cy="8931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3" name="Freeform 2229">
              <a:extLst>
                <a:ext uri="{FF2B5EF4-FFF2-40B4-BE49-F238E27FC236}">
                  <a16:creationId xmlns:a16="http://schemas.microsoft.com/office/drawing/2014/main" id="{EC1ADA08-B9CB-52F6-305A-E90EB87B7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118461"/>
              <a:ext cx="5959" cy="8931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4" name="Line 2230">
              <a:extLst>
                <a:ext uri="{FF2B5EF4-FFF2-40B4-BE49-F238E27FC236}">
                  <a16:creationId xmlns:a16="http://schemas.microsoft.com/office/drawing/2014/main" id="{CBE0F525-1E71-E920-3442-9C14D8508D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17074" y="3742112"/>
              <a:ext cx="10726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5" name="Freeform 2231">
              <a:extLst>
                <a:ext uri="{FF2B5EF4-FFF2-40B4-BE49-F238E27FC236}">
                  <a16:creationId xmlns:a16="http://schemas.microsoft.com/office/drawing/2014/main" id="{FBA8533F-4396-8964-99C5-C5177DB68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2980" cy="7442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6" name="Freeform 2232">
              <a:extLst>
                <a:ext uri="{FF2B5EF4-FFF2-40B4-BE49-F238E27FC236}">
                  <a16:creationId xmlns:a16="http://schemas.microsoft.com/office/drawing/2014/main" id="{2C2F4FF1-AF57-E8E1-9485-BA88AA7C5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2980" cy="7442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7" name="Freeform 2233">
              <a:extLst>
                <a:ext uri="{FF2B5EF4-FFF2-40B4-BE49-F238E27FC236}">
                  <a16:creationId xmlns:a16="http://schemas.microsoft.com/office/drawing/2014/main" id="{792DADB8-861A-4764-BE6F-DEEB1B02C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7449" cy="7442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8" name="Freeform 2234">
              <a:extLst>
                <a:ext uri="{FF2B5EF4-FFF2-40B4-BE49-F238E27FC236}">
                  <a16:creationId xmlns:a16="http://schemas.microsoft.com/office/drawing/2014/main" id="{4EE393A8-EBCC-B9E0-02BC-5F93D85C1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7449" cy="7442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29" name="Freeform 2235">
              <a:extLst>
                <a:ext uri="{FF2B5EF4-FFF2-40B4-BE49-F238E27FC236}">
                  <a16:creationId xmlns:a16="http://schemas.microsoft.com/office/drawing/2014/main" id="{7A8F07BC-AD7E-AB8C-7E98-D901D88C7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7449" cy="4465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0" name="Freeform 2236">
              <a:extLst>
                <a:ext uri="{FF2B5EF4-FFF2-40B4-BE49-F238E27FC236}">
                  <a16:creationId xmlns:a16="http://schemas.microsoft.com/office/drawing/2014/main" id="{617FB754-1710-76B5-A384-34B63C1C3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7449" cy="4465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1" name="Freeform 2237">
              <a:extLst>
                <a:ext uri="{FF2B5EF4-FFF2-40B4-BE49-F238E27FC236}">
                  <a16:creationId xmlns:a16="http://schemas.microsoft.com/office/drawing/2014/main" id="{52240B73-9054-252C-C64A-E7AD6C32A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10428" cy="1488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2" name="Freeform 2238">
              <a:extLst>
                <a:ext uri="{FF2B5EF4-FFF2-40B4-BE49-F238E27FC236}">
                  <a16:creationId xmlns:a16="http://schemas.microsoft.com/office/drawing/2014/main" id="{7B428B4E-FC78-1DD0-793E-A62679393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42112"/>
              <a:ext cx="10428" cy="1488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3" name="Freeform 2239">
              <a:extLst>
                <a:ext uri="{FF2B5EF4-FFF2-40B4-BE49-F238E27FC236}">
                  <a16:creationId xmlns:a16="http://schemas.microsoft.com/office/drawing/2014/main" id="{531F5344-2A2F-B7A0-585D-FF303873D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9135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4" name="Freeform 2240">
              <a:extLst>
                <a:ext uri="{FF2B5EF4-FFF2-40B4-BE49-F238E27FC236}">
                  <a16:creationId xmlns:a16="http://schemas.microsoft.com/office/drawing/2014/main" id="{4E53021A-052D-1F2E-131E-A3ECBFC7C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9135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5" name="Freeform 2241">
              <a:extLst>
                <a:ext uri="{FF2B5EF4-FFF2-40B4-BE49-F238E27FC236}">
                  <a16:creationId xmlns:a16="http://schemas.microsoft.com/office/drawing/2014/main" id="{EB28463B-A594-6C2A-CD69-ACB9E3B11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4669"/>
              <a:ext cx="7449" cy="744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6" name="Freeform 2242">
              <a:extLst>
                <a:ext uri="{FF2B5EF4-FFF2-40B4-BE49-F238E27FC236}">
                  <a16:creationId xmlns:a16="http://schemas.microsoft.com/office/drawing/2014/main" id="{5206BF91-7E47-F9F2-9549-CDB5938C5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4669"/>
              <a:ext cx="7449" cy="7443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7" name="Freeform 2243">
              <a:extLst>
                <a:ext uri="{FF2B5EF4-FFF2-40B4-BE49-F238E27FC236}">
                  <a16:creationId xmlns:a16="http://schemas.microsoft.com/office/drawing/2014/main" id="{89A7DD69-7C31-8DF1-7A4F-3D0DE7F63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4669"/>
              <a:ext cx="7449" cy="7443"/>
            </a:xfrm>
            <a:custGeom>
              <a:avLst/>
              <a:gdLst>
                <a:gd name="T0" fmla="*/ 2147483647 w 5"/>
                <a:gd name="T1" fmla="*/ 0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8" name="Freeform 2244">
              <a:extLst>
                <a:ext uri="{FF2B5EF4-FFF2-40B4-BE49-F238E27FC236}">
                  <a16:creationId xmlns:a16="http://schemas.microsoft.com/office/drawing/2014/main" id="{84D3B66D-55F4-0FA0-7DCA-19FB9854E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4669"/>
              <a:ext cx="7449" cy="7443"/>
            </a:xfrm>
            <a:custGeom>
              <a:avLst/>
              <a:gdLst>
                <a:gd name="T0" fmla="*/ 2147483647 w 5"/>
                <a:gd name="T1" fmla="*/ 0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39" name="Freeform 2245">
              <a:extLst>
                <a:ext uri="{FF2B5EF4-FFF2-40B4-BE49-F238E27FC236}">
                  <a16:creationId xmlns:a16="http://schemas.microsoft.com/office/drawing/2014/main" id="{B4A78211-D4CB-5B22-0E14-8AB659526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1692"/>
              <a:ext cx="2980" cy="10419"/>
            </a:xfrm>
            <a:custGeom>
              <a:avLst/>
              <a:gdLst>
                <a:gd name="T0" fmla="*/ 2147483647 w 2"/>
                <a:gd name="T1" fmla="*/ 2147483647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0" name="Freeform 2246">
              <a:extLst>
                <a:ext uri="{FF2B5EF4-FFF2-40B4-BE49-F238E27FC236}">
                  <a16:creationId xmlns:a16="http://schemas.microsoft.com/office/drawing/2014/main" id="{75C8359F-4D76-EAE1-30FA-9513BA388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3731692"/>
              <a:ext cx="2980" cy="10419"/>
            </a:xfrm>
            <a:custGeom>
              <a:avLst/>
              <a:gdLst>
                <a:gd name="T0" fmla="*/ 2147483647 w 2"/>
                <a:gd name="T1" fmla="*/ 2147483647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1" name="Freeform 2247">
              <a:extLst>
                <a:ext uri="{FF2B5EF4-FFF2-40B4-BE49-F238E27FC236}">
                  <a16:creationId xmlns:a16="http://schemas.microsoft.com/office/drawing/2014/main" id="{53391D2C-5565-89ED-84B0-6E9F5DEDE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731692"/>
              <a:ext cx="5959" cy="10419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2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2" name="Freeform 2248">
              <a:extLst>
                <a:ext uri="{FF2B5EF4-FFF2-40B4-BE49-F238E27FC236}">
                  <a16:creationId xmlns:a16="http://schemas.microsoft.com/office/drawing/2014/main" id="{DF9841CF-B1EA-0A52-49CC-C8F9A8DD1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731692"/>
              <a:ext cx="5959" cy="10419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2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3" name="Freeform 2249">
              <a:extLst>
                <a:ext uri="{FF2B5EF4-FFF2-40B4-BE49-F238E27FC236}">
                  <a16:creationId xmlns:a16="http://schemas.microsoft.com/office/drawing/2014/main" id="{56C89EEC-1296-AA53-7047-DED5F3A85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34669"/>
              <a:ext cx="8939" cy="7443"/>
            </a:xfrm>
            <a:custGeom>
              <a:avLst/>
              <a:gdLst>
                <a:gd name="T0" fmla="*/ 2147483647 w 6"/>
                <a:gd name="T1" fmla="*/ 0 h 5"/>
                <a:gd name="T2" fmla="*/ 0 w 6"/>
                <a:gd name="T3" fmla="*/ 0 h 5"/>
                <a:gd name="T4" fmla="*/ 2147483647 w 6"/>
                <a:gd name="T5" fmla="*/ 2147483647 h 5"/>
                <a:gd name="T6" fmla="*/ 2147483647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4" name="Freeform 2250">
              <a:extLst>
                <a:ext uri="{FF2B5EF4-FFF2-40B4-BE49-F238E27FC236}">
                  <a16:creationId xmlns:a16="http://schemas.microsoft.com/office/drawing/2014/main" id="{1551746F-DC5F-B1C5-038C-BA12E735E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34669"/>
              <a:ext cx="8939" cy="7443"/>
            </a:xfrm>
            <a:custGeom>
              <a:avLst/>
              <a:gdLst>
                <a:gd name="T0" fmla="*/ 2147483647 w 6"/>
                <a:gd name="T1" fmla="*/ 0 h 5"/>
                <a:gd name="T2" fmla="*/ 0 w 6"/>
                <a:gd name="T3" fmla="*/ 0 h 5"/>
                <a:gd name="T4" fmla="*/ 2147483647 w 6"/>
                <a:gd name="T5" fmla="*/ 2147483647 h 5"/>
                <a:gd name="T6" fmla="*/ 2147483647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5" name="Freeform 2251">
              <a:extLst>
                <a:ext uri="{FF2B5EF4-FFF2-40B4-BE49-F238E27FC236}">
                  <a16:creationId xmlns:a16="http://schemas.microsoft.com/office/drawing/2014/main" id="{1022D82C-E7A9-F16F-9F42-EDD6BA691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34669"/>
              <a:ext cx="8939" cy="744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6" name="Freeform 2252">
              <a:extLst>
                <a:ext uri="{FF2B5EF4-FFF2-40B4-BE49-F238E27FC236}">
                  <a16:creationId xmlns:a16="http://schemas.microsoft.com/office/drawing/2014/main" id="{B229F151-5893-17EB-0890-ED5309A8E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34669"/>
              <a:ext cx="8939" cy="744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7" name="Freeform 2253">
              <a:extLst>
                <a:ext uri="{FF2B5EF4-FFF2-40B4-BE49-F238E27FC236}">
                  <a16:creationId xmlns:a16="http://schemas.microsoft.com/office/drawing/2014/main" id="{7C3410E3-3696-6D30-7CDD-B6C25EF81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39135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8" name="Freeform 2254">
              <a:extLst>
                <a:ext uri="{FF2B5EF4-FFF2-40B4-BE49-F238E27FC236}">
                  <a16:creationId xmlns:a16="http://schemas.microsoft.com/office/drawing/2014/main" id="{69927C09-0453-D534-6A97-3998454EC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39135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49" name="Freeform 2255">
              <a:extLst>
                <a:ext uri="{FF2B5EF4-FFF2-40B4-BE49-F238E27FC236}">
                  <a16:creationId xmlns:a16="http://schemas.microsoft.com/office/drawing/2014/main" id="{80FCB921-4F85-9715-8A31-CB00617A6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42112"/>
              <a:ext cx="8939" cy="1488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0" name="Freeform 2256">
              <a:extLst>
                <a:ext uri="{FF2B5EF4-FFF2-40B4-BE49-F238E27FC236}">
                  <a16:creationId xmlns:a16="http://schemas.microsoft.com/office/drawing/2014/main" id="{11F40D05-FD24-62F3-B999-2F0E6CDE7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42112"/>
              <a:ext cx="8939" cy="1488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1" name="Freeform 2257">
              <a:extLst>
                <a:ext uri="{FF2B5EF4-FFF2-40B4-BE49-F238E27FC236}">
                  <a16:creationId xmlns:a16="http://schemas.microsoft.com/office/drawing/2014/main" id="{4EDAA4BA-EDDF-6B40-C20D-98C7B255B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42112"/>
              <a:ext cx="8939" cy="4465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2" name="Freeform 2258">
              <a:extLst>
                <a:ext uri="{FF2B5EF4-FFF2-40B4-BE49-F238E27FC236}">
                  <a16:creationId xmlns:a16="http://schemas.microsoft.com/office/drawing/2014/main" id="{8E68B98A-958B-1C79-2782-CA58AC1E6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42112"/>
              <a:ext cx="8939" cy="4465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3" name="Freeform 2259">
              <a:extLst>
                <a:ext uri="{FF2B5EF4-FFF2-40B4-BE49-F238E27FC236}">
                  <a16:creationId xmlns:a16="http://schemas.microsoft.com/office/drawing/2014/main" id="{D1ED0416-1209-4088-EC79-3F1CBE5E8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42112"/>
              <a:ext cx="8939" cy="7442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4" name="Freeform 2260">
              <a:extLst>
                <a:ext uri="{FF2B5EF4-FFF2-40B4-BE49-F238E27FC236}">
                  <a16:creationId xmlns:a16="http://schemas.microsoft.com/office/drawing/2014/main" id="{C7021996-6595-884F-8083-1459CA8F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3742112"/>
              <a:ext cx="8939" cy="7442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5" name="Freeform 2261">
              <a:extLst>
                <a:ext uri="{FF2B5EF4-FFF2-40B4-BE49-F238E27FC236}">
                  <a16:creationId xmlns:a16="http://schemas.microsoft.com/office/drawing/2014/main" id="{7932C168-BF51-A4D6-2627-1BE75A7EF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742112"/>
              <a:ext cx="5959" cy="7442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6" name="Freeform 2262">
              <a:extLst>
                <a:ext uri="{FF2B5EF4-FFF2-40B4-BE49-F238E27FC236}">
                  <a16:creationId xmlns:a16="http://schemas.microsoft.com/office/drawing/2014/main" id="{B2213400-6729-442B-98B3-FC1E7BED2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3742112"/>
              <a:ext cx="5959" cy="7442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7" name="Line 2263">
              <a:extLst>
                <a:ext uri="{FF2B5EF4-FFF2-40B4-BE49-F238E27FC236}">
                  <a16:creationId xmlns:a16="http://schemas.microsoft.com/office/drawing/2014/main" id="{71D546CC-6E78-695F-6DAE-9670A57589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17074" y="4385112"/>
              <a:ext cx="10726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8" name="Freeform 2264">
              <a:extLst>
                <a:ext uri="{FF2B5EF4-FFF2-40B4-BE49-F238E27FC236}">
                  <a16:creationId xmlns:a16="http://schemas.microsoft.com/office/drawing/2014/main" id="{493E24AE-32AF-66C1-B2DA-46E37A9E0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2980" cy="8931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59" name="Freeform 2265">
              <a:extLst>
                <a:ext uri="{FF2B5EF4-FFF2-40B4-BE49-F238E27FC236}">
                  <a16:creationId xmlns:a16="http://schemas.microsoft.com/office/drawing/2014/main" id="{A0045FD9-6413-3FAC-D9EC-3589D9A4B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2980" cy="8931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0" name="Freeform 2266">
              <a:extLst>
                <a:ext uri="{FF2B5EF4-FFF2-40B4-BE49-F238E27FC236}">
                  <a16:creationId xmlns:a16="http://schemas.microsoft.com/office/drawing/2014/main" id="{B6C265F9-F77A-347E-62E7-45AE634E1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7449" cy="8931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1" name="Freeform 2267">
              <a:extLst>
                <a:ext uri="{FF2B5EF4-FFF2-40B4-BE49-F238E27FC236}">
                  <a16:creationId xmlns:a16="http://schemas.microsoft.com/office/drawing/2014/main" id="{3AFE827F-334E-C88F-56EE-B8A5A2791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7449" cy="8931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2" name="Freeform 2268">
              <a:extLst>
                <a:ext uri="{FF2B5EF4-FFF2-40B4-BE49-F238E27FC236}">
                  <a16:creationId xmlns:a16="http://schemas.microsoft.com/office/drawing/2014/main" id="{5B32CFCB-197A-F1E0-3F6E-F22DCAF0B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7449" cy="5954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3" name="Freeform 2269">
              <a:extLst>
                <a:ext uri="{FF2B5EF4-FFF2-40B4-BE49-F238E27FC236}">
                  <a16:creationId xmlns:a16="http://schemas.microsoft.com/office/drawing/2014/main" id="{82CB9242-8921-EB29-42B1-4F5726E4B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7449" cy="5954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4" name="Freeform 2270">
              <a:extLst>
                <a:ext uri="{FF2B5EF4-FFF2-40B4-BE49-F238E27FC236}">
                  <a16:creationId xmlns:a16="http://schemas.microsoft.com/office/drawing/2014/main" id="{F91E6BEA-FAAE-10CD-6614-DC34930F2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5" name="Freeform 2271">
              <a:extLst>
                <a:ext uri="{FF2B5EF4-FFF2-40B4-BE49-F238E27FC236}">
                  <a16:creationId xmlns:a16="http://schemas.microsoft.com/office/drawing/2014/main" id="{F244ED32-3391-4E79-2567-8E5F52DB3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5112"/>
              <a:ext cx="10428" cy="2977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6" name="Freeform 2272">
              <a:extLst>
                <a:ext uri="{FF2B5EF4-FFF2-40B4-BE49-F238E27FC236}">
                  <a16:creationId xmlns:a16="http://schemas.microsoft.com/office/drawing/2014/main" id="{68E90583-18CD-5BEB-07D6-10C22CB0F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3623"/>
              <a:ext cx="10428" cy="1489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7" name="Freeform 2273">
              <a:extLst>
                <a:ext uri="{FF2B5EF4-FFF2-40B4-BE49-F238E27FC236}">
                  <a16:creationId xmlns:a16="http://schemas.microsoft.com/office/drawing/2014/main" id="{E291E0C7-B8EF-03BF-F019-681BB179F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83623"/>
              <a:ext cx="10428" cy="1489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8" name="Freeform 2274">
              <a:extLst>
                <a:ext uri="{FF2B5EF4-FFF2-40B4-BE49-F238E27FC236}">
                  <a16:creationId xmlns:a16="http://schemas.microsoft.com/office/drawing/2014/main" id="{55FDAE5C-E2F9-6DB2-266D-2A330237C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79158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69" name="Freeform 2275">
              <a:extLst>
                <a:ext uri="{FF2B5EF4-FFF2-40B4-BE49-F238E27FC236}">
                  <a16:creationId xmlns:a16="http://schemas.microsoft.com/office/drawing/2014/main" id="{07C2CE21-F288-B4F4-10DA-68383972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79158"/>
              <a:ext cx="7449" cy="5954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0" name="Freeform 2276">
              <a:extLst>
                <a:ext uri="{FF2B5EF4-FFF2-40B4-BE49-F238E27FC236}">
                  <a16:creationId xmlns:a16="http://schemas.microsoft.com/office/drawing/2014/main" id="{8C2EE9CF-B1CF-5D9C-F58D-87FC34171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76181"/>
              <a:ext cx="7449" cy="8931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1" name="Freeform 2277">
              <a:extLst>
                <a:ext uri="{FF2B5EF4-FFF2-40B4-BE49-F238E27FC236}">
                  <a16:creationId xmlns:a16="http://schemas.microsoft.com/office/drawing/2014/main" id="{0EEDD4D5-05CA-4BD9-91D8-DD6A4CE77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76181"/>
              <a:ext cx="7449" cy="8931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2" name="Freeform 2278">
              <a:extLst>
                <a:ext uri="{FF2B5EF4-FFF2-40B4-BE49-F238E27FC236}">
                  <a16:creationId xmlns:a16="http://schemas.microsoft.com/office/drawing/2014/main" id="{6DCDAE76-7607-4EDE-61B4-8315D2732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76181"/>
              <a:ext cx="2980" cy="8931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3" name="Freeform 2279">
              <a:extLst>
                <a:ext uri="{FF2B5EF4-FFF2-40B4-BE49-F238E27FC236}">
                  <a16:creationId xmlns:a16="http://schemas.microsoft.com/office/drawing/2014/main" id="{096FE2A2-7CAC-82CD-834B-58E8761C5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340" y="4376181"/>
              <a:ext cx="2980" cy="8931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4" name="Freeform 2280">
              <a:extLst>
                <a:ext uri="{FF2B5EF4-FFF2-40B4-BE49-F238E27FC236}">
                  <a16:creationId xmlns:a16="http://schemas.microsoft.com/office/drawing/2014/main" id="{018BE5E4-F295-E3CC-E5A0-1BB8D91D7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4376181"/>
              <a:ext cx="5959" cy="8931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5" name="Freeform 2281">
              <a:extLst>
                <a:ext uri="{FF2B5EF4-FFF2-40B4-BE49-F238E27FC236}">
                  <a16:creationId xmlns:a16="http://schemas.microsoft.com/office/drawing/2014/main" id="{8455957C-660E-D945-A03B-B8D73AF66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4376181"/>
              <a:ext cx="5959" cy="8931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6" name="Freeform 2282">
              <a:extLst>
                <a:ext uri="{FF2B5EF4-FFF2-40B4-BE49-F238E27FC236}">
                  <a16:creationId xmlns:a16="http://schemas.microsoft.com/office/drawing/2014/main" id="{239D8DB8-0B28-D8F1-BF53-D2F5DD53F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76181"/>
              <a:ext cx="8939" cy="8931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2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7" name="Freeform 2283">
              <a:extLst>
                <a:ext uri="{FF2B5EF4-FFF2-40B4-BE49-F238E27FC236}">
                  <a16:creationId xmlns:a16="http://schemas.microsoft.com/office/drawing/2014/main" id="{7E386BAB-97C9-B6F4-0A27-EF42D3496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76181"/>
              <a:ext cx="8939" cy="8931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2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8" name="Freeform 2284">
              <a:extLst>
                <a:ext uri="{FF2B5EF4-FFF2-40B4-BE49-F238E27FC236}">
                  <a16:creationId xmlns:a16="http://schemas.microsoft.com/office/drawing/2014/main" id="{62973D8F-7995-C997-7919-423CACA30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79158"/>
              <a:ext cx="8939" cy="5954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79" name="Freeform 2285">
              <a:extLst>
                <a:ext uri="{FF2B5EF4-FFF2-40B4-BE49-F238E27FC236}">
                  <a16:creationId xmlns:a16="http://schemas.microsoft.com/office/drawing/2014/main" id="{0562A646-3263-B745-ACFE-3611B497E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79158"/>
              <a:ext cx="8939" cy="5954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0" name="Freeform 2286">
              <a:extLst>
                <a:ext uri="{FF2B5EF4-FFF2-40B4-BE49-F238E27FC236}">
                  <a16:creationId xmlns:a16="http://schemas.microsoft.com/office/drawing/2014/main" id="{7B931AD7-3C8A-6918-F56F-14BA100B4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3623"/>
              <a:ext cx="8939" cy="1489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1" name="Freeform 2287">
              <a:extLst>
                <a:ext uri="{FF2B5EF4-FFF2-40B4-BE49-F238E27FC236}">
                  <a16:creationId xmlns:a16="http://schemas.microsoft.com/office/drawing/2014/main" id="{90AC071F-C1AC-72EA-2FA2-4C8758A96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3623"/>
              <a:ext cx="8939" cy="1489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2" name="Freeform 2288">
              <a:extLst>
                <a:ext uri="{FF2B5EF4-FFF2-40B4-BE49-F238E27FC236}">
                  <a16:creationId xmlns:a16="http://schemas.microsoft.com/office/drawing/2014/main" id="{D3E0C396-DFC3-7B3D-DD2E-FAA193F52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5112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3" name="Freeform 2289">
              <a:extLst>
                <a:ext uri="{FF2B5EF4-FFF2-40B4-BE49-F238E27FC236}">
                  <a16:creationId xmlns:a16="http://schemas.microsoft.com/office/drawing/2014/main" id="{7E5CEEF8-EBF4-7543-8B22-0961D424F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5112"/>
              <a:ext cx="8939" cy="2977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4" name="Freeform 2290">
              <a:extLst>
                <a:ext uri="{FF2B5EF4-FFF2-40B4-BE49-F238E27FC236}">
                  <a16:creationId xmlns:a16="http://schemas.microsoft.com/office/drawing/2014/main" id="{B29ACDBB-2931-88B5-3390-0357859B8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5112"/>
              <a:ext cx="8939" cy="5954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5" name="Freeform 2291">
              <a:extLst>
                <a:ext uri="{FF2B5EF4-FFF2-40B4-BE49-F238E27FC236}">
                  <a16:creationId xmlns:a16="http://schemas.microsoft.com/office/drawing/2014/main" id="{619FBF85-C63A-64EB-4BF8-2F486E46D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5112"/>
              <a:ext cx="8939" cy="5954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6" name="Freeform 2292">
              <a:extLst>
                <a:ext uri="{FF2B5EF4-FFF2-40B4-BE49-F238E27FC236}">
                  <a16:creationId xmlns:a16="http://schemas.microsoft.com/office/drawing/2014/main" id="{9E69E18E-AE07-7EC5-5CA9-B1DE5723F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5112"/>
              <a:ext cx="8939" cy="8931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7" name="Freeform 2293">
              <a:extLst>
                <a:ext uri="{FF2B5EF4-FFF2-40B4-BE49-F238E27FC236}">
                  <a16:creationId xmlns:a16="http://schemas.microsoft.com/office/drawing/2014/main" id="{EE681B48-1E29-97DD-2FBD-C6AE1745C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401" y="4385112"/>
              <a:ext cx="8939" cy="8931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8" name="Freeform 2294">
              <a:extLst>
                <a:ext uri="{FF2B5EF4-FFF2-40B4-BE49-F238E27FC236}">
                  <a16:creationId xmlns:a16="http://schemas.microsoft.com/office/drawing/2014/main" id="{5BAB3927-B520-ECC3-3F99-DC32FE610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4385112"/>
              <a:ext cx="5959" cy="8931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89" name="Rectangle 2295">
              <a:extLst>
                <a:ext uri="{FF2B5EF4-FFF2-40B4-BE49-F238E27FC236}">
                  <a16:creationId xmlns:a16="http://schemas.microsoft.com/office/drawing/2014/main" id="{1DBA3E74-9D2C-0C94-E9A1-DC67E237B3C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140950" y="2770146"/>
              <a:ext cx="83352" cy="5065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10m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890" name="Rectangle 2296">
              <a:extLst>
                <a:ext uri="{FF2B5EF4-FFF2-40B4-BE49-F238E27FC236}">
                  <a16:creationId xmlns:a16="http://schemas.microsoft.com/office/drawing/2014/main" id="{00CA3004-B3B9-22BA-D49B-0C43DD1F903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140950" y="4090379"/>
              <a:ext cx="83352" cy="5065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10m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891" name="Rectangle 2297">
              <a:extLst>
                <a:ext uri="{FF2B5EF4-FFF2-40B4-BE49-F238E27FC236}">
                  <a16:creationId xmlns:a16="http://schemas.microsoft.com/office/drawing/2014/main" id="{D5D4E6E6-392C-8AF7-31F7-33DF417964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123829" y="3393052"/>
              <a:ext cx="108655" cy="5065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공사구간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892" name="Rectangle 2298">
              <a:extLst>
                <a:ext uri="{FF2B5EF4-FFF2-40B4-BE49-F238E27FC236}">
                  <a16:creationId xmlns:a16="http://schemas.microsoft.com/office/drawing/2014/main" id="{EE66D05B-7F5C-005A-F20B-ABAFDED81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80" y="2596024"/>
              <a:ext cx="259227" cy="87817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 사 안 내 판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893" name="Freeform 2299">
              <a:extLst>
                <a:ext uri="{FF2B5EF4-FFF2-40B4-BE49-F238E27FC236}">
                  <a16:creationId xmlns:a16="http://schemas.microsoft.com/office/drawing/2014/main" id="{479DC6FC-B925-BE6A-A202-B67F08465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381" y="4385112"/>
              <a:ext cx="5959" cy="8931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894" name="Rectangle 2301">
              <a:extLst>
                <a:ext uri="{FF2B5EF4-FFF2-40B4-BE49-F238E27FC236}">
                  <a16:creationId xmlns:a16="http://schemas.microsoft.com/office/drawing/2014/main" id="{8E2E57E5-7EA8-5265-0B17-C5813749E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621" y="2594535"/>
              <a:ext cx="327758" cy="7293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895" name="Rectangle 2304">
              <a:extLst>
                <a:ext uri="{FF2B5EF4-FFF2-40B4-BE49-F238E27FC236}">
                  <a16:creationId xmlns:a16="http://schemas.microsoft.com/office/drawing/2014/main" id="{DF74C8B6-CBE9-DA4C-D468-7C591C6558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519" y="5092113"/>
              <a:ext cx="810455" cy="61026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각종 교통표지판은 거리에 따라 증설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1896" name="Rectangle 2334">
              <a:extLst>
                <a:ext uri="{FF2B5EF4-FFF2-40B4-BE49-F238E27FC236}">
                  <a16:creationId xmlns:a16="http://schemas.microsoft.com/office/drawing/2014/main" id="{0685DF9A-1A68-F92C-F241-FB9366C90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3075" y="5330261"/>
              <a:ext cx="214532" cy="46142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교 통 안 내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1897" name="Rectangle 2335">
              <a:extLst>
                <a:ext uri="{FF2B5EF4-FFF2-40B4-BE49-F238E27FC236}">
                  <a16:creationId xmlns:a16="http://schemas.microsoft.com/office/drawing/2014/main" id="{C7B8908C-7B31-2C16-E0BD-4E4EBA664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115" y="5488035"/>
              <a:ext cx="230921" cy="4911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드려 대단히 죄송합니다.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898" name="Rectangle 2336">
              <a:extLst>
                <a:ext uri="{FF2B5EF4-FFF2-40B4-BE49-F238E27FC236}">
                  <a16:creationId xmlns:a16="http://schemas.microsoft.com/office/drawing/2014/main" id="{55589454-3CBA-9D46-489B-FD40754B7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115" y="5418079"/>
              <a:ext cx="205593" cy="49118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공사중 통행에 불편을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899" name="Rectangle 2342">
              <a:extLst>
                <a:ext uri="{FF2B5EF4-FFF2-40B4-BE49-F238E27FC236}">
                  <a16:creationId xmlns:a16="http://schemas.microsoft.com/office/drawing/2014/main" id="{5FB6CEA6-B2EF-C543-E5DF-77F61591A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8831" y="5708321"/>
              <a:ext cx="147490" cy="4911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      현장소장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900" name="Rectangle 2343">
              <a:extLst>
                <a:ext uri="{FF2B5EF4-FFF2-40B4-BE49-F238E27FC236}">
                  <a16:creationId xmlns:a16="http://schemas.microsoft.com/office/drawing/2014/main" id="{B3917B07-9F5A-C586-E30B-FA3F47C04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968" y="5696414"/>
              <a:ext cx="67042" cy="4911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기간: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901" name="Rectangle 2344">
              <a:extLst>
                <a:ext uri="{FF2B5EF4-FFF2-40B4-BE49-F238E27FC236}">
                  <a16:creationId xmlns:a16="http://schemas.microsoft.com/office/drawing/2014/main" id="{2017D30A-9DCB-A65C-0FC9-02601C2A3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968" y="5642831"/>
              <a:ext cx="211553" cy="4911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전방:200m 공사중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902" name="Rectangle 2345">
              <a:extLst>
                <a:ext uri="{FF2B5EF4-FFF2-40B4-BE49-F238E27FC236}">
                  <a16:creationId xmlns:a16="http://schemas.microsoft.com/office/drawing/2014/main" id="{6D70CA71-06B4-DE04-9034-E8FEA0888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43" y="5304959"/>
              <a:ext cx="247308" cy="46141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교 통 안 내 도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1903" name="Rectangle 2346">
              <a:extLst>
                <a:ext uri="{FF2B5EF4-FFF2-40B4-BE49-F238E27FC236}">
                  <a16:creationId xmlns:a16="http://schemas.microsoft.com/office/drawing/2014/main" id="{FC0AC1F5-CA13-2C4F-1A03-2918A6195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502" y="5473150"/>
              <a:ext cx="52143" cy="4911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또는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904" name="Line 2348">
              <a:extLst>
                <a:ext uri="{FF2B5EF4-FFF2-40B4-BE49-F238E27FC236}">
                  <a16:creationId xmlns:a16="http://schemas.microsoft.com/office/drawing/2014/main" id="{7F72D035-4E5C-2302-FB50-5FB10DB126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0707" y="5284121"/>
              <a:ext cx="41118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05" name="Line 2349">
              <a:extLst>
                <a:ext uri="{FF2B5EF4-FFF2-40B4-BE49-F238E27FC236}">
                  <a16:creationId xmlns:a16="http://schemas.microsoft.com/office/drawing/2014/main" id="{8685013E-1C37-37BA-1B70-F07A8FD334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70707" y="5751486"/>
              <a:ext cx="41118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06" name="Line 2350">
              <a:extLst>
                <a:ext uri="{FF2B5EF4-FFF2-40B4-BE49-F238E27FC236}">
                  <a16:creationId xmlns:a16="http://schemas.microsoft.com/office/drawing/2014/main" id="{95578583-B59C-3763-089D-52C355CB19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70" y="5392775"/>
              <a:ext cx="0" cy="21582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07" name="Line 2351">
              <a:extLst>
                <a:ext uri="{FF2B5EF4-FFF2-40B4-BE49-F238E27FC236}">
                  <a16:creationId xmlns:a16="http://schemas.microsoft.com/office/drawing/2014/main" id="{7D4DA1B7-B113-A559-47C5-7E61498E86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6399" y="5284121"/>
              <a:ext cx="0" cy="467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08" name="Line 2352">
              <a:extLst>
                <a:ext uri="{FF2B5EF4-FFF2-40B4-BE49-F238E27FC236}">
                  <a16:creationId xmlns:a16="http://schemas.microsoft.com/office/drawing/2014/main" id="{1D6AAC02-7BB0-6BB3-3C95-9C81241E33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70707" y="5284121"/>
              <a:ext cx="0" cy="467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09" name="Line 2353">
              <a:extLst>
                <a:ext uri="{FF2B5EF4-FFF2-40B4-BE49-F238E27FC236}">
                  <a16:creationId xmlns:a16="http://schemas.microsoft.com/office/drawing/2014/main" id="{FD5D10BE-5516-5AFE-B85B-C4125D5C1C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2071" y="5392775"/>
              <a:ext cx="0" cy="21582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0" name="Line 2354">
              <a:extLst>
                <a:ext uri="{FF2B5EF4-FFF2-40B4-BE49-F238E27FC236}">
                  <a16:creationId xmlns:a16="http://schemas.microsoft.com/office/drawing/2014/main" id="{B7C0E6D3-81DA-5934-71B2-DB9CBCCB7A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7580" y="5392775"/>
              <a:ext cx="0" cy="21582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1" name="Line 2355">
              <a:extLst>
                <a:ext uri="{FF2B5EF4-FFF2-40B4-BE49-F238E27FC236}">
                  <a16:creationId xmlns:a16="http://schemas.microsoft.com/office/drawing/2014/main" id="{4C44DF3E-6060-71E3-E56C-576DE75872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5212" y="5284121"/>
              <a:ext cx="0" cy="467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2" name="Line 2356">
              <a:extLst>
                <a:ext uri="{FF2B5EF4-FFF2-40B4-BE49-F238E27FC236}">
                  <a16:creationId xmlns:a16="http://schemas.microsoft.com/office/drawing/2014/main" id="{BE3AD6E9-2890-882C-DA3F-52D063ED46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95276" y="5544595"/>
              <a:ext cx="128123" cy="34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3" name="Line 2357">
              <a:extLst>
                <a:ext uri="{FF2B5EF4-FFF2-40B4-BE49-F238E27FC236}">
                  <a16:creationId xmlns:a16="http://schemas.microsoft.com/office/drawing/2014/main" id="{09D84277-F57A-4386-A3AF-232022B122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212" y="5633900"/>
              <a:ext cx="41118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4" name="Line 2358">
              <a:extLst>
                <a:ext uri="{FF2B5EF4-FFF2-40B4-BE49-F238E27FC236}">
                  <a16:creationId xmlns:a16="http://schemas.microsoft.com/office/drawing/2014/main" id="{937E66AC-48BC-3168-597D-8BB8C499D1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212" y="5751486"/>
              <a:ext cx="41118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5" name="Line 2359">
              <a:extLst>
                <a:ext uri="{FF2B5EF4-FFF2-40B4-BE49-F238E27FC236}">
                  <a16:creationId xmlns:a16="http://schemas.microsoft.com/office/drawing/2014/main" id="{372299D2-D042-F2CA-B420-84541B6D40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3399" y="5578829"/>
              <a:ext cx="0" cy="2679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6" name="Freeform 2360">
              <a:extLst>
                <a:ext uri="{FF2B5EF4-FFF2-40B4-BE49-F238E27FC236}">
                  <a16:creationId xmlns:a16="http://schemas.microsoft.com/office/drawing/2014/main" id="{FF4D910E-7DE3-11F1-719E-4FF935B57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094" y="5730648"/>
              <a:ext cx="7450" cy="2977"/>
            </a:xfrm>
            <a:custGeom>
              <a:avLst/>
              <a:gdLst>
                <a:gd name="T0" fmla="*/ 2147483647 w 5"/>
                <a:gd name="T1" fmla="*/ 2147483647 h 2"/>
                <a:gd name="T2" fmla="*/ 2147483647 w 5"/>
                <a:gd name="T3" fmla="*/ 0 h 2"/>
                <a:gd name="T4" fmla="*/ 0 w 5"/>
                <a:gd name="T5" fmla="*/ 0 h 2"/>
                <a:gd name="T6" fmla="*/ 0 w 5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7" name="Freeform 2361">
              <a:extLst>
                <a:ext uri="{FF2B5EF4-FFF2-40B4-BE49-F238E27FC236}">
                  <a16:creationId xmlns:a16="http://schemas.microsoft.com/office/drawing/2014/main" id="{9592653C-9448-AC98-182C-49E062BB5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094" y="5733625"/>
              <a:ext cx="7450" cy="2977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2147483647 h 2"/>
                <a:gd name="T4" fmla="*/ 2147483647 w 5"/>
                <a:gd name="T5" fmla="*/ 2147483647 h 2"/>
                <a:gd name="T6" fmla="*/ 2147483647 w 5"/>
                <a:gd name="T7" fmla="*/ 0 h 2"/>
                <a:gd name="T8" fmla="*/ 2147483647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8" name="Line 2362">
              <a:extLst>
                <a:ext uri="{FF2B5EF4-FFF2-40B4-BE49-F238E27FC236}">
                  <a16:creationId xmlns:a16="http://schemas.microsoft.com/office/drawing/2014/main" id="{6574FBAB-9E6B-56EF-1865-04A5893EC9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89133" y="5444871"/>
              <a:ext cx="10726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19" name="Line 2363">
              <a:extLst>
                <a:ext uri="{FF2B5EF4-FFF2-40B4-BE49-F238E27FC236}">
                  <a16:creationId xmlns:a16="http://schemas.microsoft.com/office/drawing/2014/main" id="{20553146-7959-EF1B-B1E0-AE8EF5825C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33" y="5556502"/>
              <a:ext cx="10726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0" name="Line 2364">
              <a:extLst>
                <a:ext uri="{FF2B5EF4-FFF2-40B4-BE49-F238E27FC236}">
                  <a16:creationId xmlns:a16="http://schemas.microsoft.com/office/drawing/2014/main" id="{18271E92-2FDD-3BF3-DD78-46253B5E0B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80012" y="5541618"/>
              <a:ext cx="16387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1" name="Line 2365">
              <a:extLst>
                <a:ext uri="{FF2B5EF4-FFF2-40B4-BE49-F238E27FC236}">
                  <a16:creationId xmlns:a16="http://schemas.microsoft.com/office/drawing/2014/main" id="{FDD57AA6-4A4F-9C70-CEE8-577A44A312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33" y="5447848"/>
              <a:ext cx="107266" cy="10270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2" name="Line 2366">
              <a:extLst>
                <a:ext uri="{FF2B5EF4-FFF2-40B4-BE49-F238E27FC236}">
                  <a16:creationId xmlns:a16="http://schemas.microsoft.com/office/drawing/2014/main" id="{461DD38A-D6C0-3F2F-281A-3426B8B57D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05521" y="5473150"/>
              <a:ext cx="90878" cy="8335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3" name="Line 2367">
              <a:extLst>
                <a:ext uri="{FF2B5EF4-FFF2-40B4-BE49-F238E27FC236}">
                  <a16:creationId xmlns:a16="http://schemas.microsoft.com/office/drawing/2014/main" id="{3E73B794-8EA2-82EC-5B48-4F825A766A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0848" y="5495477"/>
              <a:ext cx="65552" cy="610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4" name="Line 2368">
              <a:extLst>
                <a:ext uri="{FF2B5EF4-FFF2-40B4-BE49-F238E27FC236}">
                  <a16:creationId xmlns:a16="http://schemas.microsoft.com/office/drawing/2014/main" id="{E07902B0-CF4A-CE95-CF80-5ABABC2226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53195" y="5519292"/>
              <a:ext cx="43204" cy="3721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5" name="Line 2369">
              <a:extLst>
                <a:ext uri="{FF2B5EF4-FFF2-40B4-BE49-F238E27FC236}">
                  <a16:creationId xmlns:a16="http://schemas.microsoft.com/office/drawing/2014/main" id="{E4ECDB3C-8F34-E86F-1D12-9605E40BF2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212" y="5361519"/>
              <a:ext cx="41118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6" name="Line 2370">
              <a:extLst>
                <a:ext uri="{FF2B5EF4-FFF2-40B4-BE49-F238E27FC236}">
                  <a16:creationId xmlns:a16="http://schemas.microsoft.com/office/drawing/2014/main" id="{D6EC67D9-F4FF-3F31-73B4-265125D158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212" y="5284121"/>
              <a:ext cx="41118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7" name="Line 2371">
              <a:extLst>
                <a:ext uri="{FF2B5EF4-FFF2-40B4-BE49-F238E27FC236}">
                  <a16:creationId xmlns:a16="http://schemas.microsoft.com/office/drawing/2014/main" id="{8E637CBC-085E-C4FA-7C6D-D6F5872618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1397" y="5441894"/>
              <a:ext cx="0" cy="491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8" name="Line 2372">
              <a:extLst>
                <a:ext uri="{FF2B5EF4-FFF2-40B4-BE49-F238E27FC236}">
                  <a16:creationId xmlns:a16="http://schemas.microsoft.com/office/drawing/2014/main" id="{1B1627D1-8E9E-2ABB-BF0B-CBE89F6DC8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4826" y="5441894"/>
              <a:ext cx="0" cy="491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29" name="Line 2373">
              <a:extLst>
                <a:ext uri="{FF2B5EF4-FFF2-40B4-BE49-F238E27FC236}">
                  <a16:creationId xmlns:a16="http://schemas.microsoft.com/office/drawing/2014/main" id="{BF13F649-DA77-DE0A-CF75-17377BB06F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1397" y="5473150"/>
              <a:ext cx="0" cy="1786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0" name="Line 2374">
              <a:extLst>
                <a:ext uri="{FF2B5EF4-FFF2-40B4-BE49-F238E27FC236}">
                  <a16:creationId xmlns:a16="http://schemas.microsoft.com/office/drawing/2014/main" id="{0CDAF680-274C-81A9-09D1-98CA21C283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4826" y="5473150"/>
              <a:ext cx="0" cy="1786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1" name="Line 2375">
              <a:extLst>
                <a:ext uri="{FF2B5EF4-FFF2-40B4-BE49-F238E27FC236}">
                  <a16:creationId xmlns:a16="http://schemas.microsoft.com/office/drawing/2014/main" id="{E65AC5FE-70AE-4805-703A-55FA2DB2F9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33" y="5444871"/>
              <a:ext cx="87899" cy="8484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2" name="Line 2376">
              <a:extLst>
                <a:ext uri="{FF2B5EF4-FFF2-40B4-BE49-F238E27FC236}">
                  <a16:creationId xmlns:a16="http://schemas.microsoft.com/office/drawing/2014/main" id="{30BC3817-6A84-6DB2-D4BB-81EF9DE422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33" y="5444871"/>
              <a:ext cx="61083" cy="5953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3" name="Line 2377">
              <a:extLst>
                <a:ext uri="{FF2B5EF4-FFF2-40B4-BE49-F238E27FC236}">
                  <a16:creationId xmlns:a16="http://schemas.microsoft.com/office/drawing/2014/main" id="{8A871625-EB81-B048-91F3-D8BF2494A4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33" y="5444871"/>
              <a:ext cx="37246" cy="3869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4" name="Line 2378">
              <a:extLst>
                <a:ext uri="{FF2B5EF4-FFF2-40B4-BE49-F238E27FC236}">
                  <a16:creationId xmlns:a16="http://schemas.microsoft.com/office/drawing/2014/main" id="{5015BFA1-E015-339D-EAA7-F9EDE93E75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33" y="5444871"/>
              <a:ext cx="16388" cy="1488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5" name="Line 2379">
              <a:extLst>
                <a:ext uri="{FF2B5EF4-FFF2-40B4-BE49-F238E27FC236}">
                  <a16:creationId xmlns:a16="http://schemas.microsoft.com/office/drawing/2014/main" id="{5EF761B1-33FD-514B-2842-61DA5A6064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33" y="5444871"/>
              <a:ext cx="0" cy="1116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6" name="Line 2380">
              <a:extLst>
                <a:ext uri="{FF2B5EF4-FFF2-40B4-BE49-F238E27FC236}">
                  <a16:creationId xmlns:a16="http://schemas.microsoft.com/office/drawing/2014/main" id="{ABF5FC22-E6E1-BDCD-9961-BC10689AB7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5276" y="5438917"/>
              <a:ext cx="0" cy="208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7" name="Line 2381">
              <a:extLst>
                <a:ext uri="{FF2B5EF4-FFF2-40B4-BE49-F238E27FC236}">
                  <a16:creationId xmlns:a16="http://schemas.microsoft.com/office/drawing/2014/main" id="{EE9F0B60-F56D-F7A0-8CEA-9A2CD4EC72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5276" y="5438917"/>
              <a:ext cx="0" cy="1056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8" name="Freeform 2382">
              <a:extLst>
                <a:ext uri="{FF2B5EF4-FFF2-40B4-BE49-F238E27FC236}">
                  <a16:creationId xmlns:a16="http://schemas.microsoft.com/office/drawing/2014/main" id="{B02632E0-B143-11FA-8C7C-B01B115B1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094" y="5301982"/>
              <a:ext cx="7450" cy="446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147483647 h 3"/>
                <a:gd name="T4" fmla="*/ 2147483647 w 5"/>
                <a:gd name="T5" fmla="*/ 2147483647 h 3"/>
                <a:gd name="T6" fmla="*/ 2147483647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39" name="Freeform 2383">
              <a:extLst>
                <a:ext uri="{FF2B5EF4-FFF2-40B4-BE49-F238E27FC236}">
                  <a16:creationId xmlns:a16="http://schemas.microsoft.com/office/drawing/2014/main" id="{A6F6B1FC-6F7D-E9F8-6920-AEAE4E95D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094" y="5299005"/>
              <a:ext cx="7450" cy="2977"/>
            </a:xfrm>
            <a:custGeom>
              <a:avLst/>
              <a:gdLst>
                <a:gd name="T0" fmla="*/ 2147483647 w 5"/>
                <a:gd name="T1" fmla="*/ 2147483647 h 2"/>
                <a:gd name="T2" fmla="*/ 2147483647 w 5"/>
                <a:gd name="T3" fmla="*/ 2147483647 h 2"/>
                <a:gd name="T4" fmla="*/ 2147483647 w 5"/>
                <a:gd name="T5" fmla="*/ 0 h 2"/>
                <a:gd name="T6" fmla="*/ 0 w 5"/>
                <a:gd name="T7" fmla="*/ 0 h 2"/>
                <a:gd name="T8" fmla="*/ 0 w 5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0" name="Line 2384">
              <a:extLst>
                <a:ext uri="{FF2B5EF4-FFF2-40B4-BE49-F238E27FC236}">
                  <a16:creationId xmlns:a16="http://schemas.microsoft.com/office/drawing/2014/main" id="{8899BE79-F10C-5549-BC02-B07B78E440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894" y="5284121"/>
              <a:ext cx="0" cy="467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1" name="Freeform 2385">
              <a:extLst>
                <a:ext uri="{FF2B5EF4-FFF2-40B4-BE49-F238E27FC236}">
                  <a16:creationId xmlns:a16="http://schemas.microsoft.com/office/drawing/2014/main" id="{B9E415E5-7126-9049-947B-DD8D4926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546" y="5730648"/>
              <a:ext cx="5959" cy="2977"/>
            </a:xfrm>
            <a:custGeom>
              <a:avLst/>
              <a:gdLst>
                <a:gd name="T0" fmla="*/ 2147483647 w 4"/>
                <a:gd name="T1" fmla="*/ 2147483647 h 2"/>
                <a:gd name="T2" fmla="*/ 2147483647 w 4"/>
                <a:gd name="T3" fmla="*/ 0 h 2"/>
                <a:gd name="T4" fmla="*/ 2147483647 w 4"/>
                <a:gd name="T5" fmla="*/ 0 h 2"/>
                <a:gd name="T6" fmla="*/ 0 w 4"/>
                <a:gd name="T7" fmla="*/ 0 h 2"/>
                <a:gd name="T8" fmla="*/ 0 w 4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2" name="Freeform 2386">
              <a:extLst>
                <a:ext uri="{FF2B5EF4-FFF2-40B4-BE49-F238E27FC236}">
                  <a16:creationId xmlns:a16="http://schemas.microsoft.com/office/drawing/2014/main" id="{630CEBD5-76F8-DBC2-9EA7-8EF2D8323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546" y="5733625"/>
              <a:ext cx="5959" cy="2977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2147483647 h 2"/>
                <a:gd name="T4" fmla="*/ 2147483647 w 4"/>
                <a:gd name="T5" fmla="*/ 2147483647 h 2"/>
                <a:gd name="T6" fmla="*/ 2147483647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3" name="Freeform 2387">
              <a:extLst>
                <a:ext uri="{FF2B5EF4-FFF2-40B4-BE49-F238E27FC236}">
                  <a16:creationId xmlns:a16="http://schemas.microsoft.com/office/drawing/2014/main" id="{C6BE78E8-143A-1FCC-2047-03F9EABCF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546" y="5301982"/>
              <a:ext cx="5959" cy="4465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2147483647 h 3"/>
                <a:gd name="T4" fmla="*/ 2147483647 w 4"/>
                <a:gd name="T5" fmla="*/ 2147483647 h 3"/>
                <a:gd name="T6" fmla="*/ 2147483647 w 4"/>
                <a:gd name="T7" fmla="*/ 2147483647 h 3"/>
                <a:gd name="T8" fmla="*/ 2147483647 w 4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4" name="Freeform 2388">
              <a:extLst>
                <a:ext uri="{FF2B5EF4-FFF2-40B4-BE49-F238E27FC236}">
                  <a16:creationId xmlns:a16="http://schemas.microsoft.com/office/drawing/2014/main" id="{A1A298A0-531D-0174-74B6-84EE5ED52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546" y="5299005"/>
              <a:ext cx="5959" cy="2977"/>
            </a:xfrm>
            <a:custGeom>
              <a:avLst/>
              <a:gdLst>
                <a:gd name="T0" fmla="*/ 2147483647 w 4"/>
                <a:gd name="T1" fmla="*/ 2147483647 h 2"/>
                <a:gd name="T2" fmla="*/ 2147483647 w 4"/>
                <a:gd name="T3" fmla="*/ 0 h 2"/>
                <a:gd name="T4" fmla="*/ 0 w 4"/>
                <a:gd name="T5" fmla="*/ 0 h 2"/>
                <a:gd name="T6" fmla="*/ 0 w 4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5" name="Freeform 2421">
              <a:extLst>
                <a:ext uri="{FF2B5EF4-FFF2-40B4-BE49-F238E27FC236}">
                  <a16:creationId xmlns:a16="http://schemas.microsoft.com/office/drawing/2014/main" id="{D0319D4A-B9A5-2DD5-E63C-3807CDE7E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401" y="5721718"/>
              <a:ext cx="23837" cy="22326"/>
            </a:xfrm>
            <a:custGeom>
              <a:avLst/>
              <a:gdLst>
                <a:gd name="T0" fmla="*/ 2147483647 w 16"/>
                <a:gd name="T1" fmla="*/ 2147483647 h 16"/>
                <a:gd name="T2" fmla="*/ 2147483647 w 16"/>
                <a:gd name="T3" fmla="*/ 2147483647 h 16"/>
                <a:gd name="T4" fmla="*/ 2147483647 w 16"/>
                <a:gd name="T5" fmla="*/ 2147483647 h 16"/>
                <a:gd name="T6" fmla="*/ 2147483647 w 16"/>
                <a:gd name="T7" fmla="*/ 0 h 16"/>
                <a:gd name="T8" fmla="*/ 2147483647 w 16"/>
                <a:gd name="T9" fmla="*/ 0 h 16"/>
                <a:gd name="T10" fmla="*/ 2147483647 w 16"/>
                <a:gd name="T11" fmla="*/ 0 h 16"/>
                <a:gd name="T12" fmla="*/ 2147483647 w 16"/>
                <a:gd name="T13" fmla="*/ 2147483647 h 16"/>
                <a:gd name="T14" fmla="*/ 2147483647 w 16"/>
                <a:gd name="T15" fmla="*/ 2147483647 h 16"/>
                <a:gd name="T16" fmla="*/ 0 w 16"/>
                <a:gd name="T17" fmla="*/ 2147483647 h 16"/>
                <a:gd name="T18" fmla="*/ 0 w 16"/>
                <a:gd name="T19" fmla="*/ 2147483647 h 16"/>
                <a:gd name="T20" fmla="*/ 0 w 16"/>
                <a:gd name="T21" fmla="*/ 2147483647 h 16"/>
                <a:gd name="T22" fmla="*/ 2147483647 w 16"/>
                <a:gd name="T23" fmla="*/ 2147483647 h 16"/>
                <a:gd name="T24" fmla="*/ 2147483647 w 16"/>
                <a:gd name="T25" fmla="*/ 2147483647 h 16"/>
                <a:gd name="T26" fmla="*/ 2147483647 w 16"/>
                <a:gd name="T27" fmla="*/ 2147483647 h 16"/>
                <a:gd name="T28" fmla="*/ 2147483647 w 16"/>
                <a:gd name="T29" fmla="*/ 2147483647 h 16"/>
                <a:gd name="T30" fmla="*/ 2147483647 w 16"/>
                <a:gd name="T31" fmla="*/ 2147483647 h 16"/>
                <a:gd name="T32" fmla="*/ 2147483647 w 16"/>
                <a:gd name="T33" fmla="*/ 2147483647 h 16"/>
                <a:gd name="T34" fmla="*/ 2147483647 w 16"/>
                <a:gd name="T35" fmla="*/ 2147483647 h 16"/>
                <a:gd name="T36" fmla="*/ 2147483647 w 16"/>
                <a:gd name="T37" fmla="*/ 2147483647 h 16"/>
                <a:gd name="T38" fmla="*/ 2147483647 w 16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" h="16">
                  <a:moveTo>
                    <a:pt x="16" y="7"/>
                  </a:moveTo>
                  <a:lnTo>
                    <a:pt x="13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3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6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6" name="Freeform 2422">
              <a:extLst>
                <a:ext uri="{FF2B5EF4-FFF2-40B4-BE49-F238E27FC236}">
                  <a16:creationId xmlns:a16="http://schemas.microsoft.com/office/drawing/2014/main" id="{FA5F3F4B-BE7C-087E-6495-4DAC5A007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4157" y="5721718"/>
              <a:ext cx="20857" cy="22326"/>
            </a:xfrm>
            <a:custGeom>
              <a:avLst/>
              <a:gdLst>
                <a:gd name="T0" fmla="*/ 2147483647 w 14"/>
                <a:gd name="T1" fmla="*/ 2147483647 h 16"/>
                <a:gd name="T2" fmla="*/ 2147483647 w 14"/>
                <a:gd name="T3" fmla="*/ 2147483647 h 16"/>
                <a:gd name="T4" fmla="*/ 2147483647 w 14"/>
                <a:gd name="T5" fmla="*/ 2147483647 h 16"/>
                <a:gd name="T6" fmla="*/ 2147483647 w 14"/>
                <a:gd name="T7" fmla="*/ 0 h 16"/>
                <a:gd name="T8" fmla="*/ 2147483647 w 14"/>
                <a:gd name="T9" fmla="*/ 0 h 16"/>
                <a:gd name="T10" fmla="*/ 2147483647 w 14"/>
                <a:gd name="T11" fmla="*/ 0 h 16"/>
                <a:gd name="T12" fmla="*/ 2147483647 w 14"/>
                <a:gd name="T13" fmla="*/ 2147483647 h 16"/>
                <a:gd name="T14" fmla="*/ 0 w 14"/>
                <a:gd name="T15" fmla="*/ 2147483647 h 16"/>
                <a:gd name="T16" fmla="*/ 0 w 14"/>
                <a:gd name="T17" fmla="*/ 2147483647 h 16"/>
                <a:gd name="T18" fmla="*/ 0 w 14"/>
                <a:gd name="T19" fmla="*/ 2147483647 h 16"/>
                <a:gd name="T20" fmla="*/ 0 w 14"/>
                <a:gd name="T21" fmla="*/ 2147483647 h 16"/>
                <a:gd name="T22" fmla="*/ 2147483647 w 14"/>
                <a:gd name="T23" fmla="*/ 2147483647 h 16"/>
                <a:gd name="T24" fmla="*/ 2147483647 w 14"/>
                <a:gd name="T25" fmla="*/ 2147483647 h 16"/>
                <a:gd name="T26" fmla="*/ 2147483647 w 14"/>
                <a:gd name="T27" fmla="*/ 2147483647 h 16"/>
                <a:gd name="T28" fmla="*/ 2147483647 w 14"/>
                <a:gd name="T29" fmla="*/ 2147483647 h 16"/>
                <a:gd name="T30" fmla="*/ 2147483647 w 14"/>
                <a:gd name="T31" fmla="*/ 2147483647 h 16"/>
                <a:gd name="T32" fmla="*/ 2147483647 w 14"/>
                <a:gd name="T33" fmla="*/ 2147483647 h 16"/>
                <a:gd name="T34" fmla="*/ 2147483647 w 14"/>
                <a:gd name="T35" fmla="*/ 2147483647 h 16"/>
                <a:gd name="T36" fmla="*/ 2147483647 w 14"/>
                <a:gd name="T37" fmla="*/ 2147483647 h 1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4" h="16">
                  <a:moveTo>
                    <a:pt x="14" y="7"/>
                  </a:moveTo>
                  <a:lnTo>
                    <a:pt x="14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3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7" name="Line 2423">
              <a:extLst>
                <a:ext uri="{FF2B5EF4-FFF2-40B4-BE49-F238E27FC236}">
                  <a16:creationId xmlns:a16="http://schemas.microsoft.com/office/drawing/2014/main" id="{2E07ED39-9B28-CA52-69A5-4A54FB4C97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149" y="1905395"/>
              <a:ext cx="0" cy="304829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8" name="Line 2424">
              <a:extLst>
                <a:ext uri="{FF2B5EF4-FFF2-40B4-BE49-F238E27FC236}">
                  <a16:creationId xmlns:a16="http://schemas.microsoft.com/office/drawing/2014/main" id="{9D265753-56E2-5846-8157-4D96D5BD23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434" y="1905395"/>
              <a:ext cx="0" cy="304829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49" name="Line 2425">
              <a:extLst>
                <a:ext uri="{FF2B5EF4-FFF2-40B4-BE49-F238E27FC236}">
                  <a16:creationId xmlns:a16="http://schemas.microsoft.com/office/drawing/2014/main" id="{11CFFA1F-BF1D-B5B9-2872-29131C787D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7548" y="1905395"/>
              <a:ext cx="0" cy="304829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0" name="Rectangle 2426">
              <a:extLst>
                <a:ext uri="{FF2B5EF4-FFF2-40B4-BE49-F238E27FC236}">
                  <a16:creationId xmlns:a16="http://schemas.microsoft.com/office/drawing/2014/main" id="{7FEA0796-90CD-7A50-76DC-71A828C57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96" y="1953024"/>
              <a:ext cx="117694" cy="8632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1차로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951" name="Rectangle 2427">
              <a:extLst>
                <a:ext uri="{FF2B5EF4-FFF2-40B4-BE49-F238E27FC236}">
                  <a16:creationId xmlns:a16="http://schemas.microsoft.com/office/drawing/2014/main" id="{D625AE04-390E-927A-F2E1-12427AC19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51" y="1953024"/>
              <a:ext cx="117694" cy="8632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2차로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1952" name="Line 2428">
              <a:extLst>
                <a:ext uri="{FF2B5EF4-FFF2-40B4-BE49-F238E27FC236}">
                  <a16:creationId xmlns:a16="http://schemas.microsoft.com/office/drawing/2014/main" id="{7184C005-00AF-A8F1-BBF4-B739FC502E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58385" y="4097845"/>
              <a:ext cx="0" cy="491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3" name="Line 2429">
              <a:extLst>
                <a:ext uri="{FF2B5EF4-FFF2-40B4-BE49-F238E27FC236}">
                  <a16:creationId xmlns:a16="http://schemas.microsoft.com/office/drawing/2014/main" id="{4B6A91F2-39CA-DA97-11E4-BA07A1D8DA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7731" y="4097845"/>
              <a:ext cx="0" cy="491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4" name="Line 2430">
              <a:extLst>
                <a:ext uri="{FF2B5EF4-FFF2-40B4-BE49-F238E27FC236}">
                  <a16:creationId xmlns:a16="http://schemas.microsoft.com/office/drawing/2014/main" id="{1E92F3B3-7476-754B-DFC2-5A0A4FFEB2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8813" y="4035331"/>
              <a:ext cx="0" cy="1667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5" name="Line 2431">
              <a:extLst>
                <a:ext uri="{FF2B5EF4-FFF2-40B4-BE49-F238E27FC236}">
                  <a16:creationId xmlns:a16="http://schemas.microsoft.com/office/drawing/2014/main" id="{6C156A4E-E8AE-3B2D-D661-FFF3299E45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82" y="4035331"/>
              <a:ext cx="0" cy="1667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6" name="Line 2432">
              <a:extLst>
                <a:ext uri="{FF2B5EF4-FFF2-40B4-BE49-F238E27FC236}">
                  <a16:creationId xmlns:a16="http://schemas.microsoft.com/office/drawing/2014/main" id="{35F4AB3F-02C7-153C-7BDB-7D75F80821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7731" y="4146964"/>
              <a:ext cx="745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7" name="Line 2433">
              <a:extLst>
                <a:ext uri="{FF2B5EF4-FFF2-40B4-BE49-F238E27FC236}">
                  <a16:creationId xmlns:a16="http://schemas.microsoft.com/office/drawing/2014/main" id="{2367329C-F34E-111D-49CC-E916607D08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68813" y="4146964"/>
              <a:ext cx="10428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8" name="Freeform 2434">
              <a:extLst>
                <a:ext uri="{FF2B5EF4-FFF2-40B4-BE49-F238E27FC236}">
                  <a16:creationId xmlns:a16="http://schemas.microsoft.com/office/drawing/2014/main" id="{B640E486-BB35-2134-8A1F-5699AC958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813" y="4202035"/>
              <a:ext cx="68531" cy="2977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2147483647 h 2"/>
                <a:gd name="T4" fmla="*/ 2147483647 w 47"/>
                <a:gd name="T5" fmla="*/ 2147483647 h 2"/>
                <a:gd name="T6" fmla="*/ 2147483647 w 47"/>
                <a:gd name="T7" fmla="*/ 2147483647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2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59" name="Freeform 2435">
              <a:extLst>
                <a:ext uri="{FF2B5EF4-FFF2-40B4-BE49-F238E27FC236}">
                  <a16:creationId xmlns:a16="http://schemas.microsoft.com/office/drawing/2014/main" id="{C9B0FF3C-200F-9848-DDD9-0979D0D20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813" y="4149940"/>
              <a:ext cx="68531" cy="5954"/>
            </a:xfrm>
            <a:custGeom>
              <a:avLst/>
              <a:gdLst>
                <a:gd name="T0" fmla="*/ 0 w 47"/>
                <a:gd name="T1" fmla="*/ 0 h 4"/>
                <a:gd name="T2" fmla="*/ 2147483647 w 47"/>
                <a:gd name="T3" fmla="*/ 2147483647 h 4"/>
                <a:gd name="T4" fmla="*/ 2147483647 w 47"/>
                <a:gd name="T5" fmla="*/ 2147483647 h 4"/>
                <a:gd name="T6" fmla="*/ 2147483647 w 47"/>
                <a:gd name="T7" fmla="*/ 2147483647 h 4"/>
                <a:gd name="T8" fmla="*/ 2147483647 w 47"/>
                <a:gd name="T9" fmla="*/ 2147483647 h 4"/>
                <a:gd name="T10" fmla="*/ 2147483647 w 47"/>
                <a:gd name="T11" fmla="*/ 2147483647 h 4"/>
                <a:gd name="T12" fmla="*/ 2147483647 w 4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0" y="0"/>
                  </a:moveTo>
                  <a:lnTo>
                    <a:pt x="9" y="2"/>
                  </a:lnTo>
                  <a:lnTo>
                    <a:pt x="16" y="4"/>
                  </a:lnTo>
                  <a:lnTo>
                    <a:pt x="24" y="4"/>
                  </a:lnTo>
                  <a:lnTo>
                    <a:pt x="31" y="4"/>
                  </a:lnTo>
                  <a:lnTo>
                    <a:pt x="40" y="2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0" name="Freeform 2436">
              <a:extLst>
                <a:ext uri="{FF2B5EF4-FFF2-40B4-BE49-F238E27FC236}">
                  <a16:creationId xmlns:a16="http://schemas.microsoft.com/office/drawing/2014/main" id="{441F04D0-E400-7556-58AA-BA7B193BD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385" y="4146964"/>
              <a:ext cx="50653" cy="2977"/>
            </a:xfrm>
            <a:custGeom>
              <a:avLst/>
              <a:gdLst>
                <a:gd name="T0" fmla="*/ 0 w 35"/>
                <a:gd name="T1" fmla="*/ 0 h 3"/>
                <a:gd name="T2" fmla="*/ 2147483647 w 35"/>
                <a:gd name="T3" fmla="*/ 2147483647 h 3"/>
                <a:gd name="T4" fmla="*/ 2147483647 w 35"/>
                <a:gd name="T5" fmla="*/ 2147483647 h 3"/>
                <a:gd name="T6" fmla="*/ 2147483647 w 35"/>
                <a:gd name="T7" fmla="*/ 2147483647 h 3"/>
                <a:gd name="T8" fmla="*/ 2147483647 w 3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0" y="0"/>
                  </a:moveTo>
                  <a:lnTo>
                    <a:pt x="9" y="3"/>
                  </a:lnTo>
                  <a:lnTo>
                    <a:pt x="17" y="3"/>
                  </a:lnTo>
                  <a:lnTo>
                    <a:pt x="26" y="3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1" name="Freeform 2437">
              <a:extLst>
                <a:ext uri="{FF2B5EF4-FFF2-40B4-BE49-F238E27FC236}">
                  <a16:creationId xmlns:a16="http://schemas.microsoft.com/office/drawing/2014/main" id="{010C3AE9-ABBF-D817-3878-E88E0E5A2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813" y="4032354"/>
              <a:ext cx="68531" cy="2977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5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2" name="Line 2438">
              <a:extLst>
                <a:ext uri="{FF2B5EF4-FFF2-40B4-BE49-F238E27FC236}">
                  <a16:creationId xmlns:a16="http://schemas.microsoft.com/office/drawing/2014/main" id="{FC0B06CF-F8E6-66B3-5A96-DC08AC17FB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7731" y="4094868"/>
              <a:ext cx="745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3" name="Line 2439">
              <a:extLst>
                <a:ext uri="{FF2B5EF4-FFF2-40B4-BE49-F238E27FC236}">
                  <a16:creationId xmlns:a16="http://schemas.microsoft.com/office/drawing/2014/main" id="{D2DABC95-256A-4AB0-34F8-ED1CDE5043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68813" y="4094868"/>
              <a:ext cx="10428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4" name="Freeform 2440">
              <a:extLst>
                <a:ext uri="{FF2B5EF4-FFF2-40B4-BE49-F238E27FC236}">
                  <a16:creationId xmlns:a16="http://schemas.microsoft.com/office/drawing/2014/main" id="{320F355D-E833-5635-B735-7CB512C03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813" y="4084450"/>
              <a:ext cx="68531" cy="10419"/>
            </a:xfrm>
            <a:custGeom>
              <a:avLst/>
              <a:gdLst>
                <a:gd name="T0" fmla="*/ 2147483647 w 47"/>
                <a:gd name="T1" fmla="*/ 2147483647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0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0 w 47"/>
                <a:gd name="T13" fmla="*/ 214748364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47" y="7"/>
                  </a:moveTo>
                  <a:lnTo>
                    <a:pt x="40" y="2"/>
                  </a:lnTo>
                  <a:lnTo>
                    <a:pt x="31" y="2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9" y="2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5" name="Freeform 2441">
              <a:extLst>
                <a:ext uri="{FF2B5EF4-FFF2-40B4-BE49-F238E27FC236}">
                  <a16:creationId xmlns:a16="http://schemas.microsoft.com/office/drawing/2014/main" id="{5C673F14-D86F-36C3-060A-C54F55D0C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385" y="4094868"/>
              <a:ext cx="50653" cy="2977"/>
            </a:xfrm>
            <a:custGeom>
              <a:avLst/>
              <a:gdLst>
                <a:gd name="T0" fmla="*/ 2147483647 w 35"/>
                <a:gd name="T1" fmla="*/ 2147483647 h 2"/>
                <a:gd name="T2" fmla="*/ 2147483647 w 35"/>
                <a:gd name="T3" fmla="*/ 0 h 2"/>
                <a:gd name="T4" fmla="*/ 2147483647 w 35"/>
                <a:gd name="T5" fmla="*/ 0 h 2"/>
                <a:gd name="T6" fmla="*/ 2147483647 w 35"/>
                <a:gd name="T7" fmla="*/ 0 h 2"/>
                <a:gd name="T8" fmla="*/ 0 w 35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6" name="Line 2442">
              <a:extLst>
                <a:ext uri="{FF2B5EF4-FFF2-40B4-BE49-F238E27FC236}">
                  <a16:creationId xmlns:a16="http://schemas.microsoft.com/office/drawing/2014/main" id="{AF5CE0C1-D966-889A-EA43-F0BEAF7D24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313" y="3419123"/>
              <a:ext cx="0" cy="491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7" name="Line 2443">
              <a:extLst>
                <a:ext uri="{FF2B5EF4-FFF2-40B4-BE49-F238E27FC236}">
                  <a16:creationId xmlns:a16="http://schemas.microsoft.com/office/drawing/2014/main" id="{6DBDAD38-DF62-2E20-ED6F-6BEDEAF359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456" y="3419123"/>
              <a:ext cx="0" cy="491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8" name="Line 2444">
              <a:extLst>
                <a:ext uri="{FF2B5EF4-FFF2-40B4-BE49-F238E27FC236}">
                  <a16:creationId xmlns:a16="http://schemas.microsoft.com/office/drawing/2014/main" id="{A609D8DA-82DD-4751-07F1-3E08BDE46E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863" y="3356609"/>
              <a:ext cx="0" cy="16968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69" name="Line 2445">
              <a:extLst>
                <a:ext uri="{FF2B5EF4-FFF2-40B4-BE49-F238E27FC236}">
                  <a16:creationId xmlns:a16="http://schemas.microsoft.com/office/drawing/2014/main" id="{6B8F4AD5-309F-CC29-6F59-65163123DD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885" y="3356609"/>
              <a:ext cx="0" cy="16968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0" name="Freeform 2446">
              <a:extLst>
                <a:ext uri="{FF2B5EF4-FFF2-40B4-BE49-F238E27FC236}">
                  <a16:creationId xmlns:a16="http://schemas.microsoft.com/office/drawing/2014/main" id="{59843E39-0F98-69EE-400B-333911397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63" y="3526290"/>
              <a:ext cx="70021" cy="2977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0 h 2"/>
                <a:gd name="T4" fmla="*/ 2147483647 w 47"/>
                <a:gd name="T5" fmla="*/ 2147483647 h 2"/>
                <a:gd name="T6" fmla="*/ 2147483647 w 47"/>
                <a:gd name="T7" fmla="*/ 0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0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1" name="Freeform 2447">
              <a:extLst>
                <a:ext uri="{FF2B5EF4-FFF2-40B4-BE49-F238E27FC236}">
                  <a16:creationId xmlns:a16="http://schemas.microsoft.com/office/drawing/2014/main" id="{28BB9DEB-289C-0ED6-B8EF-2B05CE3C5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63" y="3471218"/>
              <a:ext cx="70021" cy="8931"/>
            </a:xfrm>
            <a:custGeom>
              <a:avLst/>
              <a:gdLst>
                <a:gd name="T0" fmla="*/ 0 w 47"/>
                <a:gd name="T1" fmla="*/ 0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2147483647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2147483647 w 47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0" y="0"/>
                  </a:moveTo>
                  <a:lnTo>
                    <a:pt x="7" y="5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31" y="5"/>
                  </a:lnTo>
                  <a:lnTo>
                    <a:pt x="40" y="5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2" name="Freeform 2448">
              <a:extLst>
                <a:ext uri="{FF2B5EF4-FFF2-40B4-BE49-F238E27FC236}">
                  <a16:creationId xmlns:a16="http://schemas.microsoft.com/office/drawing/2014/main" id="{5CA5F3E1-28D8-E87D-6BDD-0CEE895D9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" y="3468242"/>
              <a:ext cx="52143" cy="2977"/>
            </a:xfrm>
            <a:custGeom>
              <a:avLst/>
              <a:gdLst>
                <a:gd name="T0" fmla="*/ 0 w 35"/>
                <a:gd name="T1" fmla="*/ 0 h 2"/>
                <a:gd name="T2" fmla="*/ 2147483647 w 35"/>
                <a:gd name="T3" fmla="*/ 2147483647 h 2"/>
                <a:gd name="T4" fmla="*/ 2147483647 w 35"/>
                <a:gd name="T5" fmla="*/ 2147483647 h 2"/>
                <a:gd name="T6" fmla="*/ 2147483647 w 35"/>
                <a:gd name="T7" fmla="*/ 2147483647 h 2"/>
                <a:gd name="T8" fmla="*/ 2147483647 w 3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0" y="0"/>
                  </a:moveTo>
                  <a:lnTo>
                    <a:pt x="8" y="2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3" name="Line 2449">
              <a:extLst>
                <a:ext uri="{FF2B5EF4-FFF2-40B4-BE49-F238E27FC236}">
                  <a16:creationId xmlns:a16="http://schemas.microsoft.com/office/drawing/2014/main" id="{BD947D5B-794E-5B92-99F5-B280B2E964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3863" y="3468242"/>
              <a:ext cx="745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4" name="Line 2450">
              <a:extLst>
                <a:ext uri="{FF2B5EF4-FFF2-40B4-BE49-F238E27FC236}">
                  <a16:creationId xmlns:a16="http://schemas.microsoft.com/office/drawing/2014/main" id="{B066CDDA-1063-1650-B21F-0A4DBC07B9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456" y="3468242"/>
              <a:ext cx="10429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5" name="Freeform 2451">
              <a:extLst>
                <a:ext uri="{FF2B5EF4-FFF2-40B4-BE49-F238E27FC236}">
                  <a16:creationId xmlns:a16="http://schemas.microsoft.com/office/drawing/2014/main" id="{1A0ED7E7-2DC7-B92E-2614-23B213C68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63" y="3353632"/>
              <a:ext cx="70021" cy="2977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6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6" name="Freeform 2452">
              <a:extLst>
                <a:ext uri="{FF2B5EF4-FFF2-40B4-BE49-F238E27FC236}">
                  <a16:creationId xmlns:a16="http://schemas.microsoft.com/office/drawing/2014/main" id="{E3F5D2FC-087D-39F5-637F-CD90A2BE1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" y="3414658"/>
              <a:ext cx="52143" cy="4465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0 h 3"/>
                <a:gd name="T4" fmla="*/ 2147483647 w 35"/>
                <a:gd name="T5" fmla="*/ 0 h 3"/>
                <a:gd name="T6" fmla="*/ 2147483647 w 35"/>
                <a:gd name="T7" fmla="*/ 0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7" name="Freeform 2453">
              <a:extLst>
                <a:ext uri="{FF2B5EF4-FFF2-40B4-BE49-F238E27FC236}">
                  <a16:creationId xmlns:a16="http://schemas.microsoft.com/office/drawing/2014/main" id="{314AE1B8-040B-D990-4F16-F059A5A01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63" y="3408705"/>
              <a:ext cx="70021" cy="5954"/>
            </a:xfrm>
            <a:custGeom>
              <a:avLst/>
              <a:gdLst>
                <a:gd name="T0" fmla="*/ 2147483647 w 47"/>
                <a:gd name="T1" fmla="*/ 2147483647 h 4"/>
                <a:gd name="T2" fmla="*/ 2147483647 w 47"/>
                <a:gd name="T3" fmla="*/ 2147483647 h 4"/>
                <a:gd name="T4" fmla="*/ 2147483647 w 47"/>
                <a:gd name="T5" fmla="*/ 0 h 4"/>
                <a:gd name="T6" fmla="*/ 2147483647 w 47"/>
                <a:gd name="T7" fmla="*/ 0 h 4"/>
                <a:gd name="T8" fmla="*/ 2147483647 w 47"/>
                <a:gd name="T9" fmla="*/ 0 h 4"/>
                <a:gd name="T10" fmla="*/ 2147483647 w 47"/>
                <a:gd name="T11" fmla="*/ 2147483647 h 4"/>
                <a:gd name="T12" fmla="*/ 0 w 47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47" y="4"/>
                  </a:moveTo>
                  <a:lnTo>
                    <a:pt x="40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7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8" name="Line 2454">
              <a:extLst>
                <a:ext uri="{FF2B5EF4-FFF2-40B4-BE49-F238E27FC236}">
                  <a16:creationId xmlns:a16="http://schemas.microsoft.com/office/drawing/2014/main" id="{13E1367F-3E86-FD58-1A26-78B7FB689D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3863" y="3414658"/>
              <a:ext cx="7450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79" name="Line 2455">
              <a:extLst>
                <a:ext uri="{FF2B5EF4-FFF2-40B4-BE49-F238E27FC236}">
                  <a16:creationId xmlns:a16="http://schemas.microsoft.com/office/drawing/2014/main" id="{52A18213-6200-5517-3F75-42CCB2EB2B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3456" y="3414658"/>
              <a:ext cx="10429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0" name="Line 2456">
              <a:extLst>
                <a:ext uri="{FF2B5EF4-FFF2-40B4-BE49-F238E27FC236}">
                  <a16:creationId xmlns:a16="http://schemas.microsoft.com/office/drawing/2014/main" id="{D4BBFEF9-3BB0-13DA-88A9-754A8298A5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44" y="2755285"/>
              <a:ext cx="0" cy="17116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1" name="Line 2457">
              <a:extLst>
                <a:ext uri="{FF2B5EF4-FFF2-40B4-BE49-F238E27FC236}">
                  <a16:creationId xmlns:a16="http://schemas.microsoft.com/office/drawing/2014/main" id="{9830D24B-79EA-ED29-6B06-9C7DB48B66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313" y="2755285"/>
              <a:ext cx="0" cy="17116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2" name="Freeform 2458">
              <a:extLst>
                <a:ext uri="{FF2B5EF4-FFF2-40B4-BE49-F238E27FC236}">
                  <a16:creationId xmlns:a16="http://schemas.microsoft.com/office/drawing/2014/main" id="{11607B1A-37FE-CEDE-3E45-6BD9182C5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" y="2926455"/>
              <a:ext cx="68531" cy="2977"/>
            </a:xfrm>
            <a:custGeom>
              <a:avLst/>
              <a:gdLst>
                <a:gd name="T0" fmla="*/ 0 w 46"/>
                <a:gd name="T1" fmla="*/ 0 h 2"/>
                <a:gd name="T2" fmla="*/ 2147483647 w 46"/>
                <a:gd name="T3" fmla="*/ 2147483647 h 2"/>
                <a:gd name="T4" fmla="*/ 2147483647 w 46"/>
                <a:gd name="T5" fmla="*/ 2147483647 h 2"/>
                <a:gd name="T6" fmla="*/ 2147483647 w 46"/>
                <a:gd name="T7" fmla="*/ 2147483647 h 2"/>
                <a:gd name="T8" fmla="*/ 2147483647 w 46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2">
                  <a:moveTo>
                    <a:pt x="0" y="0"/>
                  </a:moveTo>
                  <a:lnTo>
                    <a:pt x="11" y="2"/>
                  </a:lnTo>
                  <a:lnTo>
                    <a:pt x="22" y="2"/>
                  </a:lnTo>
                  <a:lnTo>
                    <a:pt x="33" y="2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3" name="Line 2459">
              <a:extLst>
                <a:ext uri="{FF2B5EF4-FFF2-40B4-BE49-F238E27FC236}">
                  <a16:creationId xmlns:a16="http://schemas.microsoft.com/office/drawing/2014/main" id="{06F65770-189F-BCE1-7D81-AFDA3467D6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51313" y="2813334"/>
              <a:ext cx="5959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4" name="Line 2460">
              <a:extLst>
                <a:ext uri="{FF2B5EF4-FFF2-40B4-BE49-F238E27FC236}">
                  <a16:creationId xmlns:a16="http://schemas.microsoft.com/office/drawing/2014/main" id="{4E3CEBB9-B82B-FFB8-C283-FAFC8E38F1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1313" y="2866918"/>
              <a:ext cx="5959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5" name="Freeform 2461">
              <a:extLst>
                <a:ext uri="{FF2B5EF4-FFF2-40B4-BE49-F238E27FC236}">
                  <a16:creationId xmlns:a16="http://schemas.microsoft.com/office/drawing/2014/main" id="{D19A6301-7D23-D623-8E96-66FE02808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" y="2752308"/>
              <a:ext cx="68531" cy="2977"/>
            </a:xfrm>
            <a:custGeom>
              <a:avLst/>
              <a:gdLst>
                <a:gd name="T0" fmla="*/ 2147483647 w 46"/>
                <a:gd name="T1" fmla="*/ 2147483647 h 2"/>
                <a:gd name="T2" fmla="*/ 2147483647 w 46"/>
                <a:gd name="T3" fmla="*/ 2147483647 h 2"/>
                <a:gd name="T4" fmla="*/ 2147483647 w 46"/>
                <a:gd name="T5" fmla="*/ 0 h 2"/>
                <a:gd name="T6" fmla="*/ 2147483647 w 46"/>
                <a:gd name="T7" fmla="*/ 2147483647 h 2"/>
                <a:gd name="T8" fmla="*/ 0 w 46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2">
                  <a:moveTo>
                    <a:pt x="46" y="2"/>
                  </a:moveTo>
                  <a:lnTo>
                    <a:pt x="33" y="2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6" name="Freeform 2462">
              <a:extLst>
                <a:ext uri="{FF2B5EF4-FFF2-40B4-BE49-F238E27FC236}">
                  <a16:creationId xmlns:a16="http://schemas.microsoft.com/office/drawing/2014/main" id="{14C440F0-884D-546E-8113-CA564E664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" y="2808869"/>
              <a:ext cx="68531" cy="4466"/>
            </a:xfrm>
            <a:custGeom>
              <a:avLst/>
              <a:gdLst>
                <a:gd name="T0" fmla="*/ 2147483647 w 46"/>
                <a:gd name="T1" fmla="*/ 2147483647 h 4"/>
                <a:gd name="T2" fmla="*/ 2147483647 w 46"/>
                <a:gd name="T3" fmla="*/ 2147483647 h 4"/>
                <a:gd name="T4" fmla="*/ 2147483647 w 46"/>
                <a:gd name="T5" fmla="*/ 0 h 4"/>
                <a:gd name="T6" fmla="*/ 2147483647 w 46"/>
                <a:gd name="T7" fmla="*/ 0 h 4"/>
                <a:gd name="T8" fmla="*/ 2147483647 w 46"/>
                <a:gd name="T9" fmla="*/ 0 h 4"/>
                <a:gd name="T10" fmla="*/ 2147483647 w 46"/>
                <a:gd name="T11" fmla="*/ 2147483647 h 4"/>
                <a:gd name="T12" fmla="*/ 0 w 46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6" h="4">
                  <a:moveTo>
                    <a:pt x="46" y="4"/>
                  </a:moveTo>
                  <a:lnTo>
                    <a:pt x="37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3" y="0"/>
                  </a:lnTo>
                  <a:lnTo>
                    <a:pt x="6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7" name="Freeform 2463">
              <a:extLst>
                <a:ext uri="{FF2B5EF4-FFF2-40B4-BE49-F238E27FC236}">
                  <a16:creationId xmlns:a16="http://schemas.microsoft.com/office/drawing/2014/main" id="{49D50D39-5F1B-EA23-C9C6-D6C70B359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" y="2872871"/>
              <a:ext cx="68531" cy="7442"/>
            </a:xfrm>
            <a:custGeom>
              <a:avLst/>
              <a:gdLst>
                <a:gd name="T0" fmla="*/ 0 w 46"/>
                <a:gd name="T1" fmla="*/ 0 h 5"/>
                <a:gd name="T2" fmla="*/ 2147483647 w 46"/>
                <a:gd name="T3" fmla="*/ 2147483647 h 5"/>
                <a:gd name="T4" fmla="*/ 2147483647 w 46"/>
                <a:gd name="T5" fmla="*/ 2147483647 h 5"/>
                <a:gd name="T6" fmla="*/ 2147483647 w 46"/>
                <a:gd name="T7" fmla="*/ 2147483647 h 5"/>
                <a:gd name="T8" fmla="*/ 2147483647 w 46"/>
                <a:gd name="T9" fmla="*/ 2147483647 h 5"/>
                <a:gd name="T10" fmla="*/ 2147483647 w 46"/>
                <a:gd name="T11" fmla="*/ 2147483647 h 5"/>
                <a:gd name="T12" fmla="*/ 2147483647 w 46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6" h="5">
                  <a:moveTo>
                    <a:pt x="0" y="0"/>
                  </a:moveTo>
                  <a:lnTo>
                    <a:pt x="6" y="3"/>
                  </a:lnTo>
                  <a:lnTo>
                    <a:pt x="13" y="5"/>
                  </a:lnTo>
                  <a:lnTo>
                    <a:pt x="22" y="5"/>
                  </a:lnTo>
                  <a:lnTo>
                    <a:pt x="31" y="5"/>
                  </a:lnTo>
                  <a:lnTo>
                    <a:pt x="37" y="3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8" name="Freeform 2464">
              <a:extLst>
                <a:ext uri="{FF2B5EF4-FFF2-40B4-BE49-F238E27FC236}">
                  <a16:creationId xmlns:a16="http://schemas.microsoft.com/office/drawing/2014/main" id="{74C06357-3273-1D8A-D479-5CD4AE00E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272" y="2813334"/>
              <a:ext cx="52143" cy="4465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2147483647 h 3"/>
                <a:gd name="T4" fmla="*/ 2147483647 w 35"/>
                <a:gd name="T5" fmla="*/ 0 h 3"/>
                <a:gd name="T6" fmla="*/ 2147483647 w 35"/>
                <a:gd name="T7" fmla="*/ 2147483647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7" y="3"/>
                  </a:lnTo>
                  <a:lnTo>
                    <a:pt x="18" y="0"/>
                  </a:lnTo>
                  <a:lnTo>
                    <a:pt x="9" y="3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89" name="Freeform 2465">
              <a:extLst>
                <a:ext uri="{FF2B5EF4-FFF2-40B4-BE49-F238E27FC236}">
                  <a16:creationId xmlns:a16="http://schemas.microsoft.com/office/drawing/2014/main" id="{539F505F-93C8-31A2-025F-584EC3644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272" y="2866918"/>
              <a:ext cx="52143" cy="5954"/>
            </a:xfrm>
            <a:custGeom>
              <a:avLst/>
              <a:gdLst>
                <a:gd name="T0" fmla="*/ 0 w 35"/>
                <a:gd name="T1" fmla="*/ 0 h 4"/>
                <a:gd name="T2" fmla="*/ 2147483647 w 35"/>
                <a:gd name="T3" fmla="*/ 2147483647 h 4"/>
                <a:gd name="T4" fmla="*/ 2147483647 w 35"/>
                <a:gd name="T5" fmla="*/ 2147483647 h 4"/>
                <a:gd name="T6" fmla="*/ 2147483647 w 35"/>
                <a:gd name="T7" fmla="*/ 2147483647 h 4"/>
                <a:gd name="T8" fmla="*/ 2147483647 w 3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4">
                  <a:moveTo>
                    <a:pt x="0" y="0"/>
                  </a:moveTo>
                  <a:lnTo>
                    <a:pt x="9" y="2"/>
                  </a:lnTo>
                  <a:lnTo>
                    <a:pt x="18" y="4"/>
                  </a:lnTo>
                  <a:lnTo>
                    <a:pt x="27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0" name="Line 2466">
              <a:extLst>
                <a:ext uri="{FF2B5EF4-FFF2-40B4-BE49-F238E27FC236}">
                  <a16:creationId xmlns:a16="http://schemas.microsoft.com/office/drawing/2014/main" id="{EF740579-BDEA-1F95-F931-15EEE3A53F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272" y="2817799"/>
              <a:ext cx="0" cy="491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1" name="Line 2467">
              <a:extLst>
                <a:ext uri="{FF2B5EF4-FFF2-40B4-BE49-F238E27FC236}">
                  <a16:creationId xmlns:a16="http://schemas.microsoft.com/office/drawing/2014/main" id="{15514D03-59D9-69FE-E69F-2D6A28FA77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415" y="2817799"/>
              <a:ext cx="0" cy="491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2" name="Line 2468">
              <a:extLst>
                <a:ext uri="{FF2B5EF4-FFF2-40B4-BE49-F238E27FC236}">
                  <a16:creationId xmlns:a16="http://schemas.microsoft.com/office/drawing/2014/main" id="{8C2DBE16-4756-4408-04D5-945B98BAF7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415" y="2813334"/>
              <a:ext cx="10429" cy="44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3" name="Line 2469">
              <a:extLst>
                <a:ext uri="{FF2B5EF4-FFF2-40B4-BE49-F238E27FC236}">
                  <a16:creationId xmlns:a16="http://schemas.microsoft.com/office/drawing/2014/main" id="{C4C90D4F-47D2-DE9E-4330-9D9C5DAC54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415" y="2866918"/>
              <a:ext cx="10429" cy="595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4" name="Freeform 2484">
              <a:extLst>
                <a:ext uri="{FF2B5EF4-FFF2-40B4-BE49-F238E27FC236}">
                  <a16:creationId xmlns:a16="http://schemas.microsoft.com/office/drawing/2014/main" id="{C634956E-4825-A29A-8294-AB83DE66C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1905395"/>
              <a:ext cx="2980" cy="150331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5" name="Freeform 2485">
              <a:extLst>
                <a:ext uri="{FF2B5EF4-FFF2-40B4-BE49-F238E27FC236}">
                  <a16:creationId xmlns:a16="http://schemas.microsoft.com/office/drawing/2014/main" id="{D9AD114A-30AB-1565-75DA-4E30B76F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1905395"/>
              <a:ext cx="2980" cy="150331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6" name="Rectangle 2486">
              <a:extLst>
                <a:ext uri="{FF2B5EF4-FFF2-40B4-BE49-F238E27FC236}">
                  <a16:creationId xmlns:a16="http://schemas.microsoft.com/office/drawing/2014/main" id="{63E0C179-517B-8112-9E4E-5BB2C19DF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1905395"/>
              <a:ext cx="2980" cy="15033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1997" name="Freeform 2487">
              <a:extLst>
                <a:ext uri="{FF2B5EF4-FFF2-40B4-BE49-F238E27FC236}">
                  <a16:creationId xmlns:a16="http://schemas.microsoft.com/office/drawing/2014/main" id="{48C52BD2-31DC-9563-6232-0ADFFB38F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2153961"/>
              <a:ext cx="2980" cy="196472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8" name="Freeform 2488">
              <a:extLst>
                <a:ext uri="{FF2B5EF4-FFF2-40B4-BE49-F238E27FC236}">
                  <a16:creationId xmlns:a16="http://schemas.microsoft.com/office/drawing/2014/main" id="{E4147776-D367-4A55-33B2-18FB21F7B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2153961"/>
              <a:ext cx="2980" cy="196472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999" name="Rectangle 2489">
              <a:extLst>
                <a:ext uri="{FF2B5EF4-FFF2-40B4-BE49-F238E27FC236}">
                  <a16:creationId xmlns:a16="http://schemas.microsoft.com/office/drawing/2014/main" id="{42528D68-8D82-DF04-D747-DE4F98C65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2153961"/>
              <a:ext cx="2980" cy="19647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00" name="Freeform 2490">
              <a:extLst>
                <a:ext uri="{FF2B5EF4-FFF2-40B4-BE49-F238E27FC236}">
                  <a16:creationId xmlns:a16="http://schemas.microsoft.com/office/drawing/2014/main" id="{F21FE676-ABBE-CEE5-8B08-9C0BB2EE9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2448670"/>
              <a:ext cx="2980" cy="194984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01" name="Freeform 2491">
              <a:extLst>
                <a:ext uri="{FF2B5EF4-FFF2-40B4-BE49-F238E27FC236}">
                  <a16:creationId xmlns:a16="http://schemas.microsoft.com/office/drawing/2014/main" id="{2EB5C965-1CA0-9622-6B93-D14CD5E30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2448670"/>
              <a:ext cx="2980" cy="194984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02" name="Rectangle 2492">
              <a:extLst>
                <a:ext uri="{FF2B5EF4-FFF2-40B4-BE49-F238E27FC236}">
                  <a16:creationId xmlns:a16="http://schemas.microsoft.com/office/drawing/2014/main" id="{00339294-69AE-67B5-B951-5535E8E3D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2448670"/>
              <a:ext cx="2980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03" name="Freeform 2493">
              <a:extLst>
                <a:ext uri="{FF2B5EF4-FFF2-40B4-BE49-F238E27FC236}">
                  <a16:creationId xmlns:a16="http://schemas.microsoft.com/office/drawing/2014/main" id="{8DE0D90D-EB7E-DAA9-7D2F-E42D054D3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2743378"/>
              <a:ext cx="2980" cy="194984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04" name="Freeform 2494">
              <a:extLst>
                <a:ext uri="{FF2B5EF4-FFF2-40B4-BE49-F238E27FC236}">
                  <a16:creationId xmlns:a16="http://schemas.microsoft.com/office/drawing/2014/main" id="{C376D85D-CCD0-BCEA-5074-6AFE4D472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2743378"/>
              <a:ext cx="2980" cy="194984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05" name="Rectangle 2495">
              <a:extLst>
                <a:ext uri="{FF2B5EF4-FFF2-40B4-BE49-F238E27FC236}">
                  <a16:creationId xmlns:a16="http://schemas.microsoft.com/office/drawing/2014/main" id="{087E092E-5EB9-7C09-BB57-502E765B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2743378"/>
              <a:ext cx="2980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06" name="Freeform 2496">
              <a:extLst>
                <a:ext uri="{FF2B5EF4-FFF2-40B4-BE49-F238E27FC236}">
                  <a16:creationId xmlns:a16="http://schemas.microsoft.com/office/drawing/2014/main" id="{FC9D3C41-D293-B92D-6C0E-D19A67628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038086"/>
              <a:ext cx="2980" cy="194984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07" name="Freeform 2497">
              <a:extLst>
                <a:ext uri="{FF2B5EF4-FFF2-40B4-BE49-F238E27FC236}">
                  <a16:creationId xmlns:a16="http://schemas.microsoft.com/office/drawing/2014/main" id="{89F4459B-771C-E544-FDA8-78B3F83BE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038086"/>
              <a:ext cx="2980" cy="194984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08" name="Rectangle 2498">
              <a:extLst>
                <a:ext uri="{FF2B5EF4-FFF2-40B4-BE49-F238E27FC236}">
                  <a16:creationId xmlns:a16="http://schemas.microsoft.com/office/drawing/2014/main" id="{60422525-2C09-CCEB-19E3-614438AE6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3038086"/>
              <a:ext cx="2980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09" name="Freeform 2499">
              <a:extLst>
                <a:ext uri="{FF2B5EF4-FFF2-40B4-BE49-F238E27FC236}">
                  <a16:creationId xmlns:a16="http://schemas.microsoft.com/office/drawing/2014/main" id="{496A48E6-29D6-789C-220E-F7A8EBB0A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332794"/>
              <a:ext cx="2980" cy="193495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0" name="Freeform 2500">
              <a:extLst>
                <a:ext uri="{FF2B5EF4-FFF2-40B4-BE49-F238E27FC236}">
                  <a16:creationId xmlns:a16="http://schemas.microsoft.com/office/drawing/2014/main" id="{378CA733-2C3E-22C9-CB2D-0DF925FF6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332794"/>
              <a:ext cx="2980" cy="193495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1" name="Rectangle 2501">
              <a:extLst>
                <a:ext uri="{FF2B5EF4-FFF2-40B4-BE49-F238E27FC236}">
                  <a16:creationId xmlns:a16="http://schemas.microsoft.com/office/drawing/2014/main" id="{0DEF0C43-A97D-92D1-70AD-6FA0AF6CF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3332794"/>
              <a:ext cx="2980" cy="19349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12" name="Freeform 2502">
              <a:extLst>
                <a:ext uri="{FF2B5EF4-FFF2-40B4-BE49-F238E27FC236}">
                  <a16:creationId xmlns:a16="http://schemas.microsoft.com/office/drawing/2014/main" id="{D7553256-52C1-A829-95F9-52971F916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626015"/>
              <a:ext cx="2980" cy="194983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3" name="Freeform 2503">
              <a:extLst>
                <a:ext uri="{FF2B5EF4-FFF2-40B4-BE49-F238E27FC236}">
                  <a16:creationId xmlns:a16="http://schemas.microsoft.com/office/drawing/2014/main" id="{43105ED9-3FFB-D667-2381-4747A8348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626015"/>
              <a:ext cx="2980" cy="194983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4" name="Rectangle 2504">
              <a:extLst>
                <a:ext uri="{FF2B5EF4-FFF2-40B4-BE49-F238E27FC236}">
                  <a16:creationId xmlns:a16="http://schemas.microsoft.com/office/drawing/2014/main" id="{ED3E81E4-E0A1-1344-7F92-F5E5A0A1E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3626015"/>
              <a:ext cx="2980" cy="19498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15" name="Freeform 2505">
              <a:extLst>
                <a:ext uri="{FF2B5EF4-FFF2-40B4-BE49-F238E27FC236}">
                  <a16:creationId xmlns:a16="http://schemas.microsoft.com/office/drawing/2014/main" id="{0FC109DE-6CAC-D17D-9CE0-66615E5F8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920723"/>
              <a:ext cx="2980" cy="194983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6" name="Freeform 2506">
              <a:extLst>
                <a:ext uri="{FF2B5EF4-FFF2-40B4-BE49-F238E27FC236}">
                  <a16:creationId xmlns:a16="http://schemas.microsoft.com/office/drawing/2014/main" id="{E4700937-C3C3-0216-68B8-0CE37418B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3920723"/>
              <a:ext cx="2980" cy="194983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7" name="Rectangle 2507">
              <a:extLst>
                <a:ext uri="{FF2B5EF4-FFF2-40B4-BE49-F238E27FC236}">
                  <a16:creationId xmlns:a16="http://schemas.microsoft.com/office/drawing/2014/main" id="{EB81A75C-71F7-C268-7AC2-397B87E05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3920723"/>
              <a:ext cx="2980" cy="19498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18" name="Freeform 2508">
              <a:extLst>
                <a:ext uri="{FF2B5EF4-FFF2-40B4-BE49-F238E27FC236}">
                  <a16:creationId xmlns:a16="http://schemas.microsoft.com/office/drawing/2014/main" id="{136A0999-A4FF-5F5C-F04F-B869F9F48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4215431"/>
              <a:ext cx="2980" cy="193495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19" name="Freeform 2509">
              <a:extLst>
                <a:ext uri="{FF2B5EF4-FFF2-40B4-BE49-F238E27FC236}">
                  <a16:creationId xmlns:a16="http://schemas.microsoft.com/office/drawing/2014/main" id="{C2B463B5-1DCF-76DF-3ADA-7690F281E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4215431"/>
              <a:ext cx="2980" cy="193495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0" name="Rectangle 2510">
              <a:extLst>
                <a:ext uri="{FF2B5EF4-FFF2-40B4-BE49-F238E27FC236}">
                  <a16:creationId xmlns:a16="http://schemas.microsoft.com/office/drawing/2014/main" id="{7530CD89-F0A5-F6C3-2BDF-A0C4CABF5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4215431"/>
              <a:ext cx="2980" cy="19349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21" name="Freeform 2511">
              <a:extLst>
                <a:ext uri="{FF2B5EF4-FFF2-40B4-BE49-F238E27FC236}">
                  <a16:creationId xmlns:a16="http://schemas.microsoft.com/office/drawing/2014/main" id="{48786089-B54C-4CC5-BD82-C6CF5F4F4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4508651"/>
              <a:ext cx="2980" cy="196472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2" name="Freeform 2512">
              <a:extLst>
                <a:ext uri="{FF2B5EF4-FFF2-40B4-BE49-F238E27FC236}">
                  <a16:creationId xmlns:a16="http://schemas.microsoft.com/office/drawing/2014/main" id="{353AB74C-6C97-2CF2-762D-6911DCDA8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4508651"/>
              <a:ext cx="2980" cy="196472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3" name="Rectangle 2513">
              <a:extLst>
                <a:ext uri="{FF2B5EF4-FFF2-40B4-BE49-F238E27FC236}">
                  <a16:creationId xmlns:a16="http://schemas.microsoft.com/office/drawing/2014/main" id="{0D079597-4CFB-2B3F-3019-353900706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4508651"/>
              <a:ext cx="2980" cy="19647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24" name="Freeform 2514">
              <a:extLst>
                <a:ext uri="{FF2B5EF4-FFF2-40B4-BE49-F238E27FC236}">
                  <a16:creationId xmlns:a16="http://schemas.microsoft.com/office/drawing/2014/main" id="{9D595F51-91E9-14A0-F5B5-3E4406685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4803359"/>
              <a:ext cx="2980" cy="150331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5" name="Freeform 2515">
              <a:extLst>
                <a:ext uri="{FF2B5EF4-FFF2-40B4-BE49-F238E27FC236}">
                  <a16:creationId xmlns:a16="http://schemas.microsoft.com/office/drawing/2014/main" id="{EC6CCC75-6958-CE41-4CCD-961BDA97C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9" y="4803359"/>
              <a:ext cx="2980" cy="150331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6" name="Rectangle 2517">
              <a:extLst>
                <a:ext uri="{FF2B5EF4-FFF2-40B4-BE49-F238E27FC236}">
                  <a16:creationId xmlns:a16="http://schemas.microsoft.com/office/drawing/2014/main" id="{BBA35F47-560F-CF75-195D-196ABF055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09" y="4803359"/>
              <a:ext cx="2980" cy="15033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27" name="Freeform 2518">
              <a:extLst>
                <a:ext uri="{FF2B5EF4-FFF2-40B4-BE49-F238E27FC236}">
                  <a16:creationId xmlns:a16="http://schemas.microsoft.com/office/drawing/2014/main" id="{A5291AA5-17B8-A884-7980-A7582FB17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1903906"/>
              <a:ext cx="5959" cy="151819"/>
            </a:xfrm>
            <a:custGeom>
              <a:avLst/>
              <a:gdLst>
                <a:gd name="T0" fmla="*/ 2147483647 w 4"/>
                <a:gd name="T1" fmla="*/ 0 h 109"/>
                <a:gd name="T2" fmla="*/ 0 w 4"/>
                <a:gd name="T3" fmla="*/ 0 h 109"/>
                <a:gd name="T4" fmla="*/ 2147483647 w 4"/>
                <a:gd name="T5" fmla="*/ 2147483647 h 109"/>
                <a:gd name="T6" fmla="*/ 2147483647 w 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9">
                  <a:moveTo>
                    <a:pt x="4" y="0"/>
                  </a:moveTo>
                  <a:lnTo>
                    <a:pt x="0" y="0"/>
                  </a:lnTo>
                  <a:lnTo>
                    <a:pt x="4" y="10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8" name="Freeform 2519">
              <a:extLst>
                <a:ext uri="{FF2B5EF4-FFF2-40B4-BE49-F238E27FC236}">
                  <a16:creationId xmlns:a16="http://schemas.microsoft.com/office/drawing/2014/main" id="{7F6EB21E-A5B4-D195-B342-1AC3F868A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1903906"/>
              <a:ext cx="5959" cy="151819"/>
            </a:xfrm>
            <a:custGeom>
              <a:avLst/>
              <a:gdLst>
                <a:gd name="T0" fmla="*/ 0 w 4"/>
                <a:gd name="T1" fmla="*/ 0 h 109"/>
                <a:gd name="T2" fmla="*/ 2147483647 w 4"/>
                <a:gd name="T3" fmla="*/ 2147483647 h 109"/>
                <a:gd name="T4" fmla="*/ 0 w 4"/>
                <a:gd name="T5" fmla="*/ 2147483647 h 109"/>
                <a:gd name="T6" fmla="*/ 0 w 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9">
                  <a:moveTo>
                    <a:pt x="0" y="0"/>
                  </a:moveTo>
                  <a:lnTo>
                    <a:pt x="4" y="109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29" name="Rectangle 2520">
              <a:extLst>
                <a:ext uri="{FF2B5EF4-FFF2-40B4-BE49-F238E27FC236}">
                  <a16:creationId xmlns:a16="http://schemas.microsoft.com/office/drawing/2014/main" id="{8861CD72-D22A-E258-A236-7D6F77787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1903906"/>
              <a:ext cx="5959" cy="15181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30" name="Freeform 2521">
              <a:extLst>
                <a:ext uri="{FF2B5EF4-FFF2-40B4-BE49-F238E27FC236}">
                  <a16:creationId xmlns:a16="http://schemas.microsoft.com/office/drawing/2014/main" id="{539A1B71-6689-3E97-6B82-1FFDC22AC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2153961"/>
              <a:ext cx="5959" cy="196472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31" name="Freeform 2522">
              <a:extLst>
                <a:ext uri="{FF2B5EF4-FFF2-40B4-BE49-F238E27FC236}">
                  <a16:creationId xmlns:a16="http://schemas.microsoft.com/office/drawing/2014/main" id="{47EEFDEA-6DFA-54C3-1D86-1713A44B1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2153961"/>
              <a:ext cx="5959" cy="196472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32" name="Rectangle 2523">
              <a:extLst>
                <a:ext uri="{FF2B5EF4-FFF2-40B4-BE49-F238E27FC236}">
                  <a16:creationId xmlns:a16="http://schemas.microsoft.com/office/drawing/2014/main" id="{10B638D7-6430-123B-FFD7-5E957EFD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2153961"/>
              <a:ext cx="5959" cy="19647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33" name="Freeform 2524">
              <a:extLst>
                <a:ext uri="{FF2B5EF4-FFF2-40B4-BE49-F238E27FC236}">
                  <a16:creationId xmlns:a16="http://schemas.microsoft.com/office/drawing/2014/main" id="{57D21921-4A3F-41C1-70FC-4066F4EEA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2448670"/>
              <a:ext cx="5959" cy="194984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34" name="Freeform 2525">
              <a:extLst>
                <a:ext uri="{FF2B5EF4-FFF2-40B4-BE49-F238E27FC236}">
                  <a16:creationId xmlns:a16="http://schemas.microsoft.com/office/drawing/2014/main" id="{8F4D8AD6-3DFE-CAE3-8D3F-105187246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2448670"/>
              <a:ext cx="5959" cy="194984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35" name="Rectangle 2526">
              <a:extLst>
                <a:ext uri="{FF2B5EF4-FFF2-40B4-BE49-F238E27FC236}">
                  <a16:creationId xmlns:a16="http://schemas.microsoft.com/office/drawing/2014/main" id="{E63D5B8E-5EF2-E90F-6438-E02985560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2448670"/>
              <a:ext cx="5959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36" name="Freeform 2527">
              <a:extLst>
                <a:ext uri="{FF2B5EF4-FFF2-40B4-BE49-F238E27FC236}">
                  <a16:creationId xmlns:a16="http://schemas.microsoft.com/office/drawing/2014/main" id="{15EEABB9-E631-FE5B-E79C-CF28020EE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2743378"/>
              <a:ext cx="5959" cy="194984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37" name="Freeform 2528">
              <a:extLst>
                <a:ext uri="{FF2B5EF4-FFF2-40B4-BE49-F238E27FC236}">
                  <a16:creationId xmlns:a16="http://schemas.microsoft.com/office/drawing/2014/main" id="{7D18C54E-7090-0C72-35B3-BE4DF898E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2743378"/>
              <a:ext cx="5959" cy="194984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38" name="Rectangle 2529">
              <a:extLst>
                <a:ext uri="{FF2B5EF4-FFF2-40B4-BE49-F238E27FC236}">
                  <a16:creationId xmlns:a16="http://schemas.microsoft.com/office/drawing/2014/main" id="{E8F4F798-74BC-77AB-DFA6-AAF8EECFB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2743378"/>
              <a:ext cx="5959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39" name="Freeform 2530">
              <a:extLst>
                <a:ext uri="{FF2B5EF4-FFF2-40B4-BE49-F238E27FC236}">
                  <a16:creationId xmlns:a16="http://schemas.microsoft.com/office/drawing/2014/main" id="{6516F25B-E40A-CD0F-F5C4-6681CDB10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038086"/>
              <a:ext cx="5959" cy="194984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0" name="Freeform 2531">
              <a:extLst>
                <a:ext uri="{FF2B5EF4-FFF2-40B4-BE49-F238E27FC236}">
                  <a16:creationId xmlns:a16="http://schemas.microsoft.com/office/drawing/2014/main" id="{7F5F7A6B-DE96-4925-FEB6-9F86B22E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038086"/>
              <a:ext cx="5959" cy="194984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1" name="Rectangle 2532">
              <a:extLst>
                <a:ext uri="{FF2B5EF4-FFF2-40B4-BE49-F238E27FC236}">
                  <a16:creationId xmlns:a16="http://schemas.microsoft.com/office/drawing/2014/main" id="{1246B93E-B89B-E80F-1255-A2D2BA534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3038086"/>
              <a:ext cx="5959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42" name="Freeform 2533">
              <a:extLst>
                <a:ext uri="{FF2B5EF4-FFF2-40B4-BE49-F238E27FC236}">
                  <a16:creationId xmlns:a16="http://schemas.microsoft.com/office/drawing/2014/main" id="{69EA27FC-0328-AA24-82A3-2E43E771D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332794"/>
              <a:ext cx="5959" cy="193495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3" name="Freeform 2534">
              <a:extLst>
                <a:ext uri="{FF2B5EF4-FFF2-40B4-BE49-F238E27FC236}">
                  <a16:creationId xmlns:a16="http://schemas.microsoft.com/office/drawing/2014/main" id="{9B9D3616-43EF-3932-0915-EB17DA359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332794"/>
              <a:ext cx="5959" cy="193495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4" name="Rectangle 2535">
              <a:extLst>
                <a:ext uri="{FF2B5EF4-FFF2-40B4-BE49-F238E27FC236}">
                  <a16:creationId xmlns:a16="http://schemas.microsoft.com/office/drawing/2014/main" id="{1531D633-086B-6679-D0AB-E182330CF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3332794"/>
              <a:ext cx="5959" cy="19349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45" name="Freeform 2536">
              <a:extLst>
                <a:ext uri="{FF2B5EF4-FFF2-40B4-BE49-F238E27FC236}">
                  <a16:creationId xmlns:a16="http://schemas.microsoft.com/office/drawing/2014/main" id="{E52E4FDC-D720-E3E9-2ACC-5B8EBA9A8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626015"/>
              <a:ext cx="5959" cy="194983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6" name="Freeform 2537">
              <a:extLst>
                <a:ext uri="{FF2B5EF4-FFF2-40B4-BE49-F238E27FC236}">
                  <a16:creationId xmlns:a16="http://schemas.microsoft.com/office/drawing/2014/main" id="{46A86EEA-1738-C50C-A1AC-6B337688A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626015"/>
              <a:ext cx="5959" cy="194983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7" name="Rectangle 2538">
              <a:extLst>
                <a:ext uri="{FF2B5EF4-FFF2-40B4-BE49-F238E27FC236}">
                  <a16:creationId xmlns:a16="http://schemas.microsoft.com/office/drawing/2014/main" id="{396A8E91-E2C8-DB2E-B368-66B2BFCA1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3626015"/>
              <a:ext cx="5959" cy="19498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48" name="Freeform 2539">
              <a:extLst>
                <a:ext uri="{FF2B5EF4-FFF2-40B4-BE49-F238E27FC236}">
                  <a16:creationId xmlns:a16="http://schemas.microsoft.com/office/drawing/2014/main" id="{9B5B5736-1C23-D247-D634-0F194CF02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920723"/>
              <a:ext cx="5959" cy="194983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49" name="Freeform 2540">
              <a:extLst>
                <a:ext uri="{FF2B5EF4-FFF2-40B4-BE49-F238E27FC236}">
                  <a16:creationId xmlns:a16="http://schemas.microsoft.com/office/drawing/2014/main" id="{DEC84F24-AC74-D0DC-8B19-78119F348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3920723"/>
              <a:ext cx="5959" cy="194983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0" name="Rectangle 2541">
              <a:extLst>
                <a:ext uri="{FF2B5EF4-FFF2-40B4-BE49-F238E27FC236}">
                  <a16:creationId xmlns:a16="http://schemas.microsoft.com/office/drawing/2014/main" id="{98497480-CA10-57A6-725D-0FEEC47E3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3920723"/>
              <a:ext cx="5959" cy="19498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51" name="Freeform 2542">
              <a:extLst>
                <a:ext uri="{FF2B5EF4-FFF2-40B4-BE49-F238E27FC236}">
                  <a16:creationId xmlns:a16="http://schemas.microsoft.com/office/drawing/2014/main" id="{19DAD842-6741-80DD-BB95-B9CD2EF39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4215431"/>
              <a:ext cx="5959" cy="193495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2" name="Freeform 2543">
              <a:extLst>
                <a:ext uri="{FF2B5EF4-FFF2-40B4-BE49-F238E27FC236}">
                  <a16:creationId xmlns:a16="http://schemas.microsoft.com/office/drawing/2014/main" id="{9891CC31-4CE7-EF36-AA83-C4701C75F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4215431"/>
              <a:ext cx="5959" cy="193495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3" name="Rectangle 2544">
              <a:extLst>
                <a:ext uri="{FF2B5EF4-FFF2-40B4-BE49-F238E27FC236}">
                  <a16:creationId xmlns:a16="http://schemas.microsoft.com/office/drawing/2014/main" id="{C0252AD0-2DE8-D96A-3BAE-7310F53E0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4215431"/>
              <a:ext cx="5959" cy="19349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54" name="Freeform 2545">
              <a:extLst>
                <a:ext uri="{FF2B5EF4-FFF2-40B4-BE49-F238E27FC236}">
                  <a16:creationId xmlns:a16="http://schemas.microsoft.com/office/drawing/2014/main" id="{D5A2F3E2-917C-7F60-F5F3-F85B0DB5E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4508651"/>
              <a:ext cx="5959" cy="196472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5" name="Freeform 2546">
              <a:extLst>
                <a:ext uri="{FF2B5EF4-FFF2-40B4-BE49-F238E27FC236}">
                  <a16:creationId xmlns:a16="http://schemas.microsoft.com/office/drawing/2014/main" id="{6D8D6CEC-879E-14C9-7088-6AA654D90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4508651"/>
              <a:ext cx="5959" cy="196472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6" name="Rectangle 2547">
              <a:extLst>
                <a:ext uri="{FF2B5EF4-FFF2-40B4-BE49-F238E27FC236}">
                  <a16:creationId xmlns:a16="http://schemas.microsoft.com/office/drawing/2014/main" id="{6032F687-6464-46EF-2964-9C49BC830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4508651"/>
              <a:ext cx="5959" cy="19647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57" name="Freeform 2548">
              <a:extLst>
                <a:ext uri="{FF2B5EF4-FFF2-40B4-BE49-F238E27FC236}">
                  <a16:creationId xmlns:a16="http://schemas.microsoft.com/office/drawing/2014/main" id="{47703575-E141-D5D8-4DFB-5055BDD6B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4803359"/>
              <a:ext cx="5959" cy="150331"/>
            </a:xfrm>
            <a:custGeom>
              <a:avLst/>
              <a:gdLst>
                <a:gd name="T0" fmla="*/ 2147483647 w 4"/>
                <a:gd name="T1" fmla="*/ 0 h 107"/>
                <a:gd name="T2" fmla="*/ 0 w 4"/>
                <a:gd name="T3" fmla="*/ 0 h 107"/>
                <a:gd name="T4" fmla="*/ 2147483647 w 4"/>
                <a:gd name="T5" fmla="*/ 2147483647 h 107"/>
                <a:gd name="T6" fmla="*/ 2147483647 w 4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7">
                  <a:moveTo>
                    <a:pt x="4" y="0"/>
                  </a:moveTo>
                  <a:lnTo>
                    <a:pt x="0" y="0"/>
                  </a:lnTo>
                  <a:lnTo>
                    <a:pt x="4" y="10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8" name="Freeform 2549">
              <a:extLst>
                <a:ext uri="{FF2B5EF4-FFF2-40B4-BE49-F238E27FC236}">
                  <a16:creationId xmlns:a16="http://schemas.microsoft.com/office/drawing/2014/main" id="{7F59A003-C9A2-49AC-4AF3-DAC434421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55" y="4803359"/>
              <a:ext cx="5959" cy="150331"/>
            </a:xfrm>
            <a:custGeom>
              <a:avLst/>
              <a:gdLst>
                <a:gd name="T0" fmla="*/ 0 w 4"/>
                <a:gd name="T1" fmla="*/ 0 h 107"/>
                <a:gd name="T2" fmla="*/ 2147483647 w 4"/>
                <a:gd name="T3" fmla="*/ 2147483647 h 107"/>
                <a:gd name="T4" fmla="*/ 0 w 4"/>
                <a:gd name="T5" fmla="*/ 2147483647 h 107"/>
                <a:gd name="T6" fmla="*/ 0 w 4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7">
                  <a:moveTo>
                    <a:pt x="0" y="0"/>
                  </a:moveTo>
                  <a:lnTo>
                    <a:pt x="4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9" name="Rectangle 2550">
              <a:extLst>
                <a:ext uri="{FF2B5EF4-FFF2-40B4-BE49-F238E27FC236}">
                  <a16:creationId xmlns:a16="http://schemas.microsoft.com/office/drawing/2014/main" id="{6A0C017D-BC00-225E-9EA5-471EAFB8E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630" y="4877780"/>
              <a:ext cx="117694" cy="8632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2차로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060" name="Rectangle 2551">
              <a:extLst>
                <a:ext uri="{FF2B5EF4-FFF2-40B4-BE49-F238E27FC236}">
                  <a16:creationId xmlns:a16="http://schemas.microsoft.com/office/drawing/2014/main" id="{1D73F82D-53D6-028D-EC1F-AAE3C2164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514" y="4877780"/>
              <a:ext cx="117695" cy="8632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1차로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061" name="Rectangle 2552">
              <a:extLst>
                <a:ext uri="{FF2B5EF4-FFF2-40B4-BE49-F238E27FC236}">
                  <a16:creationId xmlns:a16="http://schemas.microsoft.com/office/drawing/2014/main" id="{9B8F4A3F-2EF8-BD28-8A99-37734F027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55" y="4803359"/>
              <a:ext cx="5959" cy="15033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62" name="Freeform 2553">
              <a:extLst>
                <a:ext uri="{FF2B5EF4-FFF2-40B4-BE49-F238E27FC236}">
                  <a16:creationId xmlns:a16="http://schemas.microsoft.com/office/drawing/2014/main" id="{42BEB785-A6E1-21B4-4A63-1B80C1ABF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732738"/>
              <a:ext cx="89388" cy="71444"/>
            </a:xfrm>
            <a:custGeom>
              <a:avLst/>
              <a:gdLst>
                <a:gd name="T0" fmla="*/ 2147483647 w 60"/>
                <a:gd name="T1" fmla="*/ 0 h 51"/>
                <a:gd name="T2" fmla="*/ 0 w 60"/>
                <a:gd name="T3" fmla="*/ 2147483647 h 51"/>
                <a:gd name="T4" fmla="*/ 2147483647 w 60"/>
                <a:gd name="T5" fmla="*/ 2147483647 h 51"/>
                <a:gd name="T6" fmla="*/ 2147483647 w 60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1">
                  <a:moveTo>
                    <a:pt x="29" y="0"/>
                  </a:moveTo>
                  <a:lnTo>
                    <a:pt x="0" y="51"/>
                  </a:lnTo>
                  <a:lnTo>
                    <a:pt x="60" y="5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3" name="Freeform 2554">
              <a:extLst>
                <a:ext uri="{FF2B5EF4-FFF2-40B4-BE49-F238E27FC236}">
                  <a16:creationId xmlns:a16="http://schemas.microsoft.com/office/drawing/2014/main" id="{ED99851B-D210-1179-E848-16F6E941C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732738"/>
              <a:ext cx="89388" cy="71444"/>
            </a:xfrm>
            <a:custGeom>
              <a:avLst/>
              <a:gdLst>
                <a:gd name="T0" fmla="*/ 2147483647 w 60"/>
                <a:gd name="T1" fmla="*/ 0 h 51"/>
                <a:gd name="T2" fmla="*/ 0 w 60"/>
                <a:gd name="T3" fmla="*/ 2147483647 h 51"/>
                <a:gd name="T4" fmla="*/ 2147483647 w 60"/>
                <a:gd name="T5" fmla="*/ 2147483647 h 51"/>
                <a:gd name="T6" fmla="*/ 2147483647 w 60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1">
                  <a:moveTo>
                    <a:pt x="29" y="0"/>
                  </a:moveTo>
                  <a:lnTo>
                    <a:pt x="0" y="51"/>
                  </a:lnTo>
                  <a:lnTo>
                    <a:pt x="60" y="51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4" name="Freeform 2555">
              <a:extLst>
                <a:ext uri="{FF2B5EF4-FFF2-40B4-BE49-F238E27FC236}">
                  <a16:creationId xmlns:a16="http://schemas.microsoft.com/office/drawing/2014/main" id="{DD9F79CF-DD29-90F6-3B68-C04AB91A8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04182"/>
              <a:ext cx="89388" cy="4465"/>
            </a:xfrm>
            <a:custGeom>
              <a:avLst/>
              <a:gdLst>
                <a:gd name="T0" fmla="*/ 0 w 60"/>
                <a:gd name="T1" fmla="*/ 0 h 3"/>
                <a:gd name="T2" fmla="*/ 0 w 60"/>
                <a:gd name="T3" fmla="*/ 2147483647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0" y="3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5" name="Freeform 2556">
              <a:extLst>
                <a:ext uri="{FF2B5EF4-FFF2-40B4-BE49-F238E27FC236}">
                  <a16:creationId xmlns:a16="http://schemas.microsoft.com/office/drawing/2014/main" id="{E84134A2-EEAD-C6B2-F800-E6E24DC81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04182"/>
              <a:ext cx="89388" cy="4465"/>
            </a:xfrm>
            <a:custGeom>
              <a:avLst/>
              <a:gdLst>
                <a:gd name="T0" fmla="*/ 0 w 60"/>
                <a:gd name="T1" fmla="*/ 0 h 3"/>
                <a:gd name="T2" fmla="*/ 0 w 60"/>
                <a:gd name="T3" fmla="*/ 2147483647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0" y="3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6" name="Freeform 2557">
              <a:extLst>
                <a:ext uri="{FF2B5EF4-FFF2-40B4-BE49-F238E27FC236}">
                  <a16:creationId xmlns:a16="http://schemas.microsoft.com/office/drawing/2014/main" id="{550B1EB2-65DB-77A2-53BC-5A46D50A3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04182"/>
              <a:ext cx="89388" cy="4465"/>
            </a:xfrm>
            <a:custGeom>
              <a:avLst/>
              <a:gdLst>
                <a:gd name="T0" fmla="*/ 0 w 60"/>
                <a:gd name="T1" fmla="*/ 0 h 3"/>
                <a:gd name="T2" fmla="*/ 2147483647 w 60"/>
                <a:gd name="T3" fmla="*/ 0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60" y="0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7" name="Freeform 2558">
              <a:extLst>
                <a:ext uri="{FF2B5EF4-FFF2-40B4-BE49-F238E27FC236}">
                  <a16:creationId xmlns:a16="http://schemas.microsoft.com/office/drawing/2014/main" id="{BA0CC96C-96A9-955E-3EB8-EE217296D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04182"/>
              <a:ext cx="89388" cy="4465"/>
            </a:xfrm>
            <a:custGeom>
              <a:avLst/>
              <a:gdLst>
                <a:gd name="T0" fmla="*/ 0 w 60"/>
                <a:gd name="T1" fmla="*/ 0 h 3"/>
                <a:gd name="T2" fmla="*/ 2147483647 w 60"/>
                <a:gd name="T3" fmla="*/ 0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60" y="0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8" name="Freeform 2559">
              <a:extLst>
                <a:ext uri="{FF2B5EF4-FFF2-40B4-BE49-F238E27FC236}">
                  <a16:creationId xmlns:a16="http://schemas.microsoft.com/office/drawing/2014/main" id="{7A87766F-7FFE-0EAE-C071-7AA8559F8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08647"/>
              <a:ext cx="92368" cy="4466"/>
            </a:xfrm>
            <a:custGeom>
              <a:avLst/>
              <a:gdLst>
                <a:gd name="T0" fmla="*/ 2147483647 w 62"/>
                <a:gd name="T1" fmla="*/ 0 h 4"/>
                <a:gd name="T2" fmla="*/ 0 w 62"/>
                <a:gd name="T3" fmla="*/ 2147483647 h 4"/>
                <a:gd name="T4" fmla="*/ 2147483647 w 62"/>
                <a:gd name="T5" fmla="*/ 2147483647 h 4"/>
                <a:gd name="T6" fmla="*/ 2147483647 w 6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4">
                  <a:moveTo>
                    <a:pt x="2" y="0"/>
                  </a:moveTo>
                  <a:lnTo>
                    <a:pt x="0" y="4"/>
                  </a:lnTo>
                  <a:lnTo>
                    <a:pt x="6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69" name="Freeform 2560">
              <a:extLst>
                <a:ext uri="{FF2B5EF4-FFF2-40B4-BE49-F238E27FC236}">
                  <a16:creationId xmlns:a16="http://schemas.microsoft.com/office/drawing/2014/main" id="{0DB0CF5E-0C63-7A1A-5164-6FD9B8614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08647"/>
              <a:ext cx="92368" cy="4466"/>
            </a:xfrm>
            <a:custGeom>
              <a:avLst/>
              <a:gdLst>
                <a:gd name="T0" fmla="*/ 2147483647 w 62"/>
                <a:gd name="T1" fmla="*/ 0 h 4"/>
                <a:gd name="T2" fmla="*/ 0 w 62"/>
                <a:gd name="T3" fmla="*/ 2147483647 h 4"/>
                <a:gd name="T4" fmla="*/ 2147483647 w 62"/>
                <a:gd name="T5" fmla="*/ 2147483647 h 4"/>
                <a:gd name="T6" fmla="*/ 2147483647 w 6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4">
                  <a:moveTo>
                    <a:pt x="2" y="0"/>
                  </a:moveTo>
                  <a:lnTo>
                    <a:pt x="0" y="4"/>
                  </a:lnTo>
                  <a:lnTo>
                    <a:pt x="62" y="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0" name="Freeform 2561">
              <a:extLst>
                <a:ext uri="{FF2B5EF4-FFF2-40B4-BE49-F238E27FC236}">
                  <a16:creationId xmlns:a16="http://schemas.microsoft.com/office/drawing/2014/main" id="{A57E84A5-3D4D-B0A4-4235-798F3F812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08647"/>
              <a:ext cx="89388" cy="4466"/>
            </a:xfrm>
            <a:custGeom>
              <a:avLst/>
              <a:gdLst>
                <a:gd name="T0" fmla="*/ 0 w 60"/>
                <a:gd name="T1" fmla="*/ 0 h 4"/>
                <a:gd name="T2" fmla="*/ 2147483647 w 60"/>
                <a:gd name="T3" fmla="*/ 0 h 4"/>
                <a:gd name="T4" fmla="*/ 2147483647 w 60"/>
                <a:gd name="T5" fmla="*/ 2147483647 h 4"/>
                <a:gd name="T6" fmla="*/ 0 w 6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4">
                  <a:moveTo>
                    <a:pt x="0" y="0"/>
                  </a:moveTo>
                  <a:lnTo>
                    <a:pt x="60" y="0"/>
                  </a:lnTo>
                  <a:lnTo>
                    <a:pt x="6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1" name="Freeform 2562">
              <a:extLst>
                <a:ext uri="{FF2B5EF4-FFF2-40B4-BE49-F238E27FC236}">
                  <a16:creationId xmlns:a16="http://schemas.microsoft.com/office/drawing/2014/main" id="{2E716372-9896-373B-4C00-C99EAA6E0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08647"/>
              <a:ext cx="89388" cy="4466"/>
            </a:xfrm>
            <a:custGeom>
              <a:avLst/>
              <a:gdLst>
                <a:gd name="T0" fmla="*/ 0 w 60"/>
                <a:gd name="T1" fmla="*/ 0 h 4"/>
                <a:gd name="T2" fmla="*/ 2147483647 w 60"/>
                <a:gd name="T3" fmla="*/ 0 h 4"/>
                <a:gd name="T4" fmla="*/ 2147483647 w 60"/>
                <a:gd name="T5" fmla="*/ 2147483647 h 4"/>
                <a:gd name="T6" fmla="*/ 0 w 6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4">
                  <a:moveTo>
                    <a:pt x="0" y="0"/>
                  </a:moveTo>
                  <a:lnTo>
                    <a:pt x="60" y="0"/>
                  </a:lnTo>
                  <a:lnTo>
                    <a:pt x="6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2" name="Freeform 2563">
              <a:extLst>
                <a:ext uri="{FF2B5EF4-FFF2-40B4-BE49-F238E27FC236}">
                  <a16:creationId xmlns:a16="http://schemas.microsoft.com/office/drawing/2014/main" id="{F2E1BEB4-D2AC-E67D-2474-9035BB4E3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3112"/>
              <a:ext cx="92368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3" name="Freeform 2564">
              <a:extLst>
                <a:ext uri="{FF2B5EF4-FFF2-40B4-BE49-F238E27FC236}">
                  <a16:creationId xmlns:a16="http://schemas.microsoft.com/office/drawing/2014/main" id="{899F3719-8B63-E706-F641-3ADCC689E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3112"/>
              <a:ext cx="92368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4" name="Rectangle 2565">
              <a:extLst>
                <a:ext uri="{FF2B5EF4-FFF2-40B4-BE49-F238E27FC236}">
                  <a16:creationId xmlns:a16="http://schemas.microsoft.com/office/drawing/2014/main" id="{55B91073-0905-F168-260C-85C9BBD7F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416" y="1813112"/>
              <a:ext cx="92368" cy="1488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75" name="Rectangle 2566">
              <a:extLst>
                <a:ext uri="{FF2B5EF4-FFF2-40B4-BE49-F238E27FC236}">
                  <a16:creationId xmlns:a16="http://schemas.microsoft.com/office/drawing/2014/main" id="{0EEF79F6-93F0-A128-123B-259AAB1C78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416" y="1813112"/>
              <a:ext cx="92368" cy="148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76" name="Freeform 2567">
              <a:extLst>
                <a:ext uri="{FF2B5EF4-FFF2-40B4-BE49-F238E27FC236}">
                  <a16:creationId xmlns:a16="http://schemas.microsoft.com/office/drawing/2014/main" id="{F3024AF5-8066-81E1-EE4F-1FB3CBE74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3112"/>
              <a:ext cx="92368" cy="2977"/>
            </a:xfrm>
            <a:custGeom>
              <a:avLst/>
              <a:gdLst>
                <a:gd name="T0" fmla="*/ 0 w 62"/>
                <a:gd name="T1" fmla="*/ 0 h 2"/>
                <a:gd name="T2" fmla="*/ 0 w 62"/>
                <a:gd name="T3" fmla="*/ 2147483647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0" y="2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7" name="Freeform 2568">
              <a:extLst>
                <a:ext uri="{FF2B5EF4-FFF2-40B4-BE49-F238E27FC236}">
                  <a16:creationId xmlns:a16="http://schemas.microsoft.com/office/drawing/2014/main" id="{D219C5F8-7F5C-0EB4-0418-0B531F25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3112"/>
              <a:ext cx="92368" cy="2977"/>
            </a:xfrm>
            <a:custGeom>
              <a:avLst/>
              <a:gdLst>
                <a:gd name="T0" fmla="*/ 0 w 62"/>
                <a:gd name="T1" fmla="*/ 0 h 2"/>
                <a:gd name="T2" fmla="*/ 0 w 62"/>
                <a:gd name="T3" fmla="*/ 2147483647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0" y="2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8" name="Freeform 2569">
              <a:extLst>
                <a:ext uri="{FF2B5EF4-FFF2-40B4-BE49-F238E27FC236}">
                  <a16:creationId xmlns:a16="http://schemas.microsoft.com/office/drawing/2014/main" id="{20EE8EF7-178D-2332-852B-10485FA0D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3112"/>
              <a:ext cx="92368" cy="2977"/>
            </a:xfrm>
            <a:custGeom>
              <a:avLst/>
              <a:gdLst>
                <a:gd name="T0" fmla="*/ 0 w 62"/>
                <a:gd name="T1" fmla="*/ 0 h 2"/>
                <a:gd name="T2" fmla="*/ 2147483647 w 62"/>
                <a:gd name="T3" fmla="*/ 0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79" name="Freeform 2570">
              <a:extLst>
                <a:ext uri="{FF2B5EF4-FFF2-40B4-BE49-F238E27FC236}">
                  <a16:creationId xmlns:a16="http://schemas.microsoft.com/office/drawing/2014/main" id="{D4729CF3-DA2C-E955-8921-1B5EC63BD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3112"/>
              <a:ext cx="92368" cy="2977"/>
            </a:xfrm>
            <a:custGeom>
              <a:avLst/>
              <a:gdLst>
                <a:gd name="T0" fmla="*/ 0 w 62"/>
                <a:gd name="T1" fmla="*/ 0 h 2"/>
                <a:gd name="T2" fmla="*/ 2147483647 w 62"/>
                <a:gd name="T3" fmla="*/ 0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0" name="Freeform 2571">
              <a:extLst>
                <a:ext uri="{FF2B5EF4-FFF2-40B4-BE49-F238E27FC236}">
                  <a16:creationId xmlns:a16="http://schemas.microsoft.com/office/drawing/2014/main" id="{025FC1B8-14E6-8D6F-0D53-E30379773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33" y="1816089"/>
              <a:ext cx="6555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1" name="Freeform 2572">
              <a:extLst>
                <a:ext uri="{FF2B5EF4-FFF2-40B4-BE49-F238E27FC236}">
                  <a16:creationId xmlns:a16="http://schemas.microsoft.com/office/drawing/2014/main" id="{E4F4D53E-EF82-7B1D-AEC9-B831EDF66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33" y="1816089"/>
              <a:ext cx="6555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2" name="Rectangle 2573">
              <a:extLst>
                <a:ext uri="{FF2B5EF4-FFF2-40B4-BE49-F238E27FC236}">
                  <a16:creationId xmlns:a16="http://schemas.microsoft.com/office/drawing/2014/main" id="{B6639698-21DB-AD89-C1C6-67E46FA00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233" y="1816089"/>
              <a:ext cx="65552" cy="1488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83" name="Rectangle 2574">
              <a:extLst>
                <a:ext uri="{FF2B5EF4-FFF2-40B4-BE49-F238E27FC236}">
                  <a16:creationId xmlns:a16="http://schemas.microsoft.com/office/drawing/2014/main" id="{8FE533AC-4FA6-64E8-A119-BB51685341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233" y="1816089"/>
              <a:ext cx="65552" cy="148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84" name="Freeform 2575">
              <a:extLst>
                <a:ext uri="{FF2B5EF4-FFF2-40B4-BE49-F238E27FC236}">
                  <a16:creationId xmlns:a16="http://schemas.microsoft.com/office/drawing/2014/main" id="{1EC92E15-4954-F346-930A-9C122F3E6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947" y="1816089"/>
              <a:ext cx="20857" cy="2977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2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5" name="Freeform 2576">
              <a:extLst>
                <a:ext uri="{FF2B5EF4-FFF2-40B4-BE49-F238E27FC236}">
                  <a16:creationId xmlns:a16="http://schemas.microsoft.com/office/drawing/2014/main" id="{34CB6FEF-89AE-280C-626A-6D9EAFF83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947" y="1816089"/>
              <a:ext cx="20857" cy="2977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2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6" name="Freeform 2577">
              <a:extLst>
                <a:ext uri="{FF2B5EF4-FFF2-40B4-BE49-F238E27FC236}">
                  <a16:creationId xmlns:a16="http://schemas.microsoft.com/office/drawing/2014/main" id="{1B9F887A-FFAC-973C-895E-710008761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947" y="1816089"/>
              <a:ext cx="23837" cy="2977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6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7" name="Freeform 2578">
              <a:extLst>
                <a:ext uri="{FF2B5EF4-FFF2-40B4-BE49-F238E27FC236}">
                  <a16:creationId xmlns:a16="http://schemas.microsoft.com/office/drawing/2014/main" id="{B094810D-759B-A439-2525-69B0D580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947" y="1816089"/>
              <a:ext cx="23837" cy="2977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6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8" name="Freeform 2579">
              <a:extLst>
                <a:ext uri="{FF2B5EF4-FFF2-40B4-BE49-F238E27FC236}">
                  <a16:creationId xmlns:a16="http://schemas.microsoft.com/office/drawing/2014/main" id="{5C91141D-D9F3-7FD5-448D-DE44DD716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6089"/>
              <a:ext cx="22348" cy="2977"/>
            </a:xfrm>
            <a:custGeom>
              <a:avLst/>
              <a:gdLst>
                <a:gd name="T0" fmla="*/ 0 w 15"/>
                <a:gd name="T1" fmla="*/ 0 h 2"/>
                <a:gd name="T2" fmla="*/ 2147483647 w 15"/>
                <a:gd name="T3" fmla="*/ 2147483647 h 2"/>
                <a:gd name="T4" fmla="*/ 2147483647 w 15"/>
                <a:gd name="T5" fmla="*/ 2147483647 h 2"/>
                <a:gd name="T6" fmla="*/ 0 w 1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">
                  <a:moveTo>
                    <a:pt x="0" y="0"/>
                  </a:moveTo>
                  <a:lnTo>
                    <a:pt x="2" y="2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89" name="Freeform 2580">
              <a:extLst>
                <a:ext uri="{FF2B5EF4-FFF2-40B4-BE49-F238E27FC236}">
                  <a16:creationId xmlns:a16="http://schemas.microsoft.com/office/drawing/2014/main" id="{FD629BD1-D553-68F6-EC5B-207D765D2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6089"/>
              <a:ext cx="22348" cy="2977"/>
            </a:xfrm>
            <a:custGeom>
              <a:avLst/>
              <a:gdLst>
                <a:gd name="T0" fmla="*/ 0 w 15"/>
                <a:gd name="T1" fmla="*/ 0 h 2"/>
                <a:gd name="T2" fmla="*/ 2147483647 w 15"/>
                <a:gd name="T3" fmla="*/ 2147483647 h 2"/>
                <a:gd name="T4" fmla="*/ 2147483647 w 15"/>
                <a:gd name="T5" fmla="*/ 2147483647 h 2"/>
                <a:gd name="T6" fmla="*/ 0 w 1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">
                  <a:moveTo>
                    <a:pt x="0" y="0"/>
                  </a:moveTo>
                  <a:lnTo>
                    <a:pt x="2" y="2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0" name="Freeform 2581">
              <a:extLst>
                <a:ext uri="{FF2B5EF4-FFF2-40B4-BE49-F238E27FC236}">
                  <a16:creationId xmlns:a16="http://schemas.microsoft.com/office/drawing/2014/main" id="{04C43BFF-5C33-BC3E-BC0B-5643C5B61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6089"/>
              <a:ext cx="26817" cy="2977"/>
            </a:xfrm>
            <a:custGeom>
              <a:avLst/>
              <a:gdLst>
                <a:gd name="T0" fmla="*/ 0 w 18"/>
                <a:gd name="T1" fmla="*/ 0 h 2"/>
                <a:gd name="T2" fmla="*/ 2147483647 w 18"/>
                <a:gd name="T3" fmla="*/ 0 h 2"/>
                <a:gd name="T4" fmla="*/ 2147483647 w 18"/>
                <a:gd name="T5" fmla="*/ 2147483647 h 2"/>
                <a:gd name="T6" fmla="*/ 0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lnTo>
                    <a:pt x="18" y="0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1" name="Freeform 2582">
              <a:extLst>
                <a:ext uri="{FF2B5EF4-FFF2-40B4-BE49-F238E27FC236}">
                  <a16:creationId xmlns:a16="http://schemas.microsoft.com/office/drawing/2014/main" id="{C54140E5-815A-665E-1790-E56DC8BDE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16" y="1816089"/>
              <a:ext cx="26817" cy="2977"/>
            </a:xfrm>
            <a:custGeom>
              <a:avLst/>
              <a:gdLst>
                <a:gd name="T0" fmla="*/ 0 w 18"/>
                <a:gd name="T1" fmla="*/ 0 h 2"/>
                <a:gd name="T2" fmla="*/ 2147483647 w 18"/>
                <a:gd name="T3" fmla="*/ 0 h 2"/>
                <a:gd name="T4" fmla="*/ 2147483647 w 18"/>
                <a:gd name="T5" fmla="*/ 2147483647 h 2"/>
                <a:gd name="T6" fmla="*/ 0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lnTo>
                    <a:pt x="18" y="0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2" name="Freeform 2583">
              <a:extLst>
                <a:ext uri="{FF2B5EF4-FFF2-40B4-BE49-F238E27FC236}">
                  <a16:creationId xmlns:a16="http://schemas.microsoft.com/office/drawing/2014/main" id="{36661578-6940-440F-46DE-3515BC759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927" y="1819066"/>
              <a:ext cx="17878" cy="0"/>
            </a:xfrm>
            <a:custGeom>
              <a:avLst/>
              <a:gdLst>
                <a:gd name="T0" fmla="*/ 0 w 12"/>
                <a:gd name="T1" fmla="*/ 2147483647 w 12"/>
                <a:gd name="T2" fmla="*/ 2147483647 w 12"/>
                <a:gd name="T3" fmla="*/ 0 w 1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3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3" name="Freeform 2584">
              <a:extLst>
                <a:ext uri="{FF2B5EF4-FFF2-40B4-BE49-F238E27FC236}">
                  <a16:creationId xmlns:a16="http://schemas.microsoft.com/office/drawing/2014/main" id="{4B0FBCBB-DFF6-BBB0-5E00-5406D1B76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927" y="1819066"/>
              <a:ext cx="17878" cy="0"/>
            </a:xfrm>
            <a:custGeom>
              <a:avLst/>
              <a:gdLst>
                <a:gd name="T0" fmla="*/ 0 w 12"/>
                <a:gd name="T1" fmla="*/ 2147483647 w 12"/>
                <a:gd name="T2" fmla="*/ 2147483647 w 12"/>
                <a:gd name="T3" fmla="*/ 0 w 1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3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4" name="Rectangle 2585">
              <a:extLst>
                <a:ext uri="{FF2B5EF4-FFF2-40B4-BE49-F238E27FC236}">
                  <a16:creationId xmlns:a16="http://schemas.microsoft.com/office/drawing/2014/main" id="{1A05D41B-C99F-2BBB-4A40-AF4C9257D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927" y="1819066"/>
              <a:ext cx="17878" cy="1488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95" name="Rectangle 2586">
              <a:extLst>
                <a:ext uri="{FF2B5EF4-FFF2-40B4-BE49-F238E27FC236}">
                  <a16:creationId xmlns:a16="http://schemas.microsoft.com/office/drawing/2014/main" id="{E52E8B44-32A4-349C-974F-0E88FD261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927" y="1819066"/>
              <a:ext cx="17878" cy="148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096" name="Freeform 2587">
              <a:extLst>
                <a:ext uri="{FF2B5EF4-FFF2-40B4-BE49-F238E27FC236}">
                  <a16:creationId xmlns:a16="http://schemas.microsoft.com/office/drawing/2014/main" id="{15FE64D2-11D3-A54B-6D4F-301EA7B13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7" y="1823531"/>
              <a:ext cx="8939" cy="0"/>
            </a:xfrm>
            <a:custGeom>
              <a:avLst/>
              <a:gdLst>
                <a:gd name="T0" fmla="*/ 0 w 6"/>
                <a:gd name="T1" fmla="*/ 2147483647 w 6"/>
                <a:gd name="T2" fmla="*/ 2147483647 w 6"/>
                <a:gd name="T3" fmla="*/ 0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7" name="Freeform 2588">
              <a:extLst>
                <a:ext uri="{FF2B5EF4-FFF2-40B4-BE49-F238E27FC236}">
                  <a16:creationId xmlns:a16="http://schemas.microsoft.com/office/drawing/2014/main" id="{5023D5BA-3D21-5FB6-07EB-F6E576F53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7" y="1823531"/>
              <a:ext cx="8939" cy="0"/>
            </a:xfrm>
            <a:custGeom>
              <a:avLst/>
              <a:gdLst>
                <a:gd name="T0" fmla="*/ 0 w 6"/>
                <a:gd name="T1" fmla="*/ 2147483647 w 6"/>
                <a:gd name="T2" fmla="*/ 2147483647 w 6"/>
                <a:gd name="T3" fmla="*/ 0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8" name="Freeform 2589">
              <a:extLst>
                <a:ext uri="{FF2B5EF4-FFF2-40B4-BE49-F238E27FC236}">
                  <a16:creationId xmlns:a16="http://schemas.microsoft.com/office/drawing/2014/main" id="{1A7D6E5A-CE69-DFFC-8BEA-081955F34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7" y="1819066"/>
              <a:ext cx="8939" cy="4465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147483647 h 3"/>
                <a:gd name="T4" fmla="*/ 2147483647 w 6"/>
                <a:gd name="T5" fmla="*/ 2147483647 h 3"/>
                <a:gd name="T6" fmla="*/ 0 w 6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3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99" name="Freeform 2590">
              <a:extLst>
                <a:ext uri="{FF2B5EF4-FFF2-40B4-BE49-F238E27FC236}">
                  <a16:creationId xmlns:a16="http://schemas.microsoft.com/office/drawing/2014/main" id="{6635CB29-9B18-3F86-9F65-B4B26BA15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7" y="1819066"/>
              <a:ext cx="8939" cy="4465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147483647 h 3"/>
                <a:gd name="T4" fmla="*/ 2147483647 w 6"/>
                <a:gd name="T5" fmla="*/ 2147483647 h 3"/>
                <a:gd name="T6" fmla="*/ 0 w 6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3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0" name="Freeform 2591">
              <a:extLst>
                <a:ext uri="{FF2B5EF4-FFF2-40B4-BE49-F238E27FC236}">
                  <a16:creationId xmlns:a16="http://schemas.microsoft.com/office/drawing/2014/main" id="{030AF2E1-C553-0CF0-B481-E11997A99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7" y="1819066"/>
              <a:ext cx="13408" cy="4465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1" name="Freeform 2592">
              <a:extLst>
                <a:ext uri="{FF2B5EF4-FFF2-40B4-BE49-F238E27FC236}">
                  <a16:creationId xmlns:a16="http://schemas.microsoft.com/office/drawing/2014/main" id="{473E7DE7-748D-752D-00BB-D1149235D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7" y="1819066"/>
              <a:ext cx="13408" cy="4465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2" name="Freeform 2593">
              <a:extLst>
                <a:ext uri="{FF2B5EF4-FFF2-40B4-BE49-F238E27FC236}">
                  <a16:creationId xmlns:a16="http://schemas.microsoft.com/office/drawing/2014/main" id="{844BAAAC-BB16-94FC-01E7-586991007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19066"/>
              <a:ext cx="16388" cy="4465"/>
            </a:xfrm>
            <a:custGeom>
              <a:avLst/>
              <a:gdLst>
                <a:gd name="T0" fmla="*/ 0 w 11"/>
                <a:gd name="T1" fmla="*/ 0 h 3"/>
                <a:gd name="T2" fmla="*/ 2147483647 w 11"/>
                <a:gd name="T3" fmla="*/ 2147483647 h 3"/>
                <a:gd name="T4" fmla="*/ 2147483647 w 11"/>
                <a:gd name="T5" fmla="*/ 2147483647 h 3"/>
                <a:gd name="T6" fmla="*/ 0 w 1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2" y="3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3" name="Freeform 2594">
              <a:extLst>
                <a:ext uri="{FF2B5EF4-FFF2-40B4-BE49-F238E27FC236}">
                  <a16:creationId xmlns:a16="http://schemas.microsoft.com/office/drawing/2014/main" id="{AE341A6D-0F08-3330-B259-5A3F02004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19066"/>
              <a:ext cx="16388" cy="4465"/>
            </a:xfrm>
            <a:custGeom>
              <a:avLst/>
              <a:gdLst>
                <a:gd name="T0" fmla="*/ 0 w 11"/>
                <a:gd name="T1" fmla="*/ 0 h 3"/>
                <a:gd name="T2" fmla="*/ 2147483647 w 11"/>
                <a:gd name="T3" fmla="*/ 2147483647 h 3"/>
                <a:gd name="T4" fmla="*/ 2147483647 w 11"/>
                <a:gd name="T5" fmla="*/ 2147483647 h 3"/>
                <a:gd name="T6" fmla="*/ 0 w 1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2" y="3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4" name="Freeform 2595">
              <a:extLst>
                <a:ext uri="{FF2B5EF4-FFF2-40B4-BE49-F238E27FC236}">
                  <a16:creationId xmlns:a16="http://schemas.microsoft.com/office/drawing/2014/main" id="{2240EB61-5225-2619-7B64-63AB83527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19066"/>
              <a:ext cx="19368" cy="4465"/>
            </a:xfrm>
            <a:custGeom>
              <a:avLst/>
              <a:gdLst>
                <a:gd name="T0" fmla="*/ 0 w 13"/>
                <a:gd name="T1" fmla="*/ 0 h 3"/>
                <a:gd name="T2" fmla="*/ 2147483647 w 13"/>
                <a:gd name="T3" fmla="*/ 0 h 3"/>
                <a:gd name="T4" fmla="*/ 2147483647 w 13"/>
                <a:gd name="T5" fmla="*/ 2147483647 h 3"/>
                <a:gd name="T6" fmla="*/ 0 w 1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5" name="Freeform 2596">
              <a:extLst>
                <a:ext uri="{FF2B5EF4-FFF2-40B4-BE49-F238E27FC236}">
                  <a16:creationId xmlns:a16="http://schemas.microsoft.com/office/drawing/2014/main" id="{CF26E000-B6C1-BF17-49A5-8D10BA17B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96" y="1819066"/>
              <a:ext cx="19368" cy="4465"/>
            </a:xfrm>
            <a:custGeom>
              <a:avLst/>
              <a:gdLst>
                <a:gd name="T0" fmla="*/ 0 w 13"/>
                <a:gd name="T1" fmla="*/ 0 h 3"/>
                <a:gd name="T2" fmla="*/ 2147483647 w 13"/>
                <a:gd name="T3" fmla="*/ 0 h 3"/>
                <a:gd name="T4" fmla="*/ 2147483647 w 13"/>
                <a:gd name="T5" fmla="*/ 2147483647 h 3"/>
                <a:gd name="T6" fmla="*/ 0 w 1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6" name="Freeform 2597">
              <a:extLst>
                <a:ext uri="{FF2B5EF4-FFF2-40B4-BE49-F238E27FC236}">
                  <a16:creationId xmlns:a16="http://schemas.microsoft.com/office/drawing/2014/main" id="{E4831153-02E0-57CF-7C97-0A0873DF0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825" y="1823531"/>
              <a:ext cx="2980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7" name="Freeform 2598">
              <a:extLst>
                <a:ext uri="{FF2B5EF4-FFF2-40B4-BE49-F238E27FC236}">
                  <a16:creationId xmlns:a16="http://schemas.microsoft.com/office/drawing/2014/main" id="{8B49FCD6-DE7A-923E-D32B-ED207C9DB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825" y="1823531"/>
              <a:ext cx="2980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8" name="Freeform 2599">
              <a:extLst>
                <a:ext uri="{FF2B5EF4-FFF2-40B4-BE49-F238E27FC236}">
                  <a16:creationId xmlns:a16="http://schemas.microsoft.com/office/drawing/2014/main" id="{B9962FA6-2757-E1D7-531E-FFED9D70C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75" y="1823531"/>
              <a:ext cx="10429" cy="0"/>
            </a:xfrm>
            <a:custGeom>
              <a:avLst/>
              <a:gdLst>
                <a:gd name="T0" fmla="*/ 0 w 7"/>
                <a:gd name="T1" fmla="*/ 2147483647 w 7"/>
                <a:gd name="T2" fmla="*/ 2147483647 w 7"/>
                <a:gd name="T3" fmla="*/ 0 w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09" name="Freeform 2600">
              <a:extLst>
                <a:ext uri="{FF2B5EF4-FFF2-40B4-BE49-F238E27FC236}">
                  <a16:creationId xmlns:a16="http://schemas.microsoft.com/office/drawing/2014/main" id="{8887535B-E144-EEAB-F9CF-7896EC207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75" y="1823531"/>
              <a:ext cx="10429" cy="0"/>
            </a:xfrm>
            <a:custGeom>
              <a:avLst/>
              <a:gdLst>
                <a:gd name="T0" fmla="*/ 0 w 7"/>
                <a:gd name="T1" fmla="*/ 2147483647 w 7"/>
                <a:gd name="T2" fmla="*/ 2147483647 w 7"/>
                <a:gd name="T3" fmla="*/ 0 w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0" name="Freeform 2601">
              <a:extLst>
                <a:ext uri="{FF2B5EF4-FFF2-40B4-BE49-F238E27FC236}">
                  <a16:creationId xmlns:a16="http://schemas.microsoft.com/office/drawing/2014/main" id="{DB1972CF-C88D-A229-97E6-C3EBBE5DA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75" y="1823531"/>
              <a:ext cx="13409" cy="0"/>
            </a:xfrm>
            <a:custGeom>
              <a:avLst/>
              <a:gdLst>
                <a:gd name="T0" fmla="*/ 0 w 9"/>
                <a:gd name="T1" fmla="*/ 2147483647 w 9"/>
                <a:gd name="T2" fmla="*/ 2147483647 w 9"/>
                <a:gd name="T3" fmla="*/ 0 w 9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1" name="Freeform 2602">
              <a:extLst>
                <a:ext uri="{FF2B5EF4-FFF2-40B4-BE49-F238E27FC236}">
                  <a16:creationId xmlns:a16="http://schemas.microsoft.com/office/drawing/2014/main" id="{3AD3FB33-3ECE-132D-7F49-9E79557A8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75" y="1823531"/>
              <a:ext cx="13409" cy="0"/>
            </a:xfrm>
            <a:custGeom>
              <a:avLst/>
              <a:gdLst>
                <a:gd name="T0" fmla="*/ 0 w 9"/>
                <a:gd name="T1" fmla="*/ 2147483647 w 9"/>
                <a:gd name="T2" fmla="*/ 2147483647 w 9"/>
                <a:gd name="T3" fmla="*/ 0 w 9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2" name="Rectangle 2603">
              <a:extLst>
                <a:ext uri="{FF2B5EF4-FFF2-40B4-BE49-F238E27FC236}">
                  <a16:creationId xmlns:a16="http://schemas.microsoft.com/office/drawing/2014/main" id="{93B5EF47-70D3-8DF3-C641-1AC90AAF2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233" y="1881580"/>
              <a:ext cx="41715" cy="1488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13" name="Rectangle 2604">
              <a:extLst>
                <a:ext uri="{FF2B5EF4-FFF2-40B4-BE49-F238E27FC236}">
                  <a16:creationId xmlns:a16="http://schemas.microsoft.com/office/drawing/2014/main" id="{FB5ACFB4-40E2-9EA6-C075-5897B53E1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233" y="1881580"/>
              <a:ext cx="41715" cy="1488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14" name="Freeform 2605">
              <a:extLst>
                <a:ext uri="{FF2B5EF4-FFF2-40B4-BE49-F238E27FC236}">
                  <a16:creationId xmlns:a16="http://schemas.microsoft.com/office/drawing/2014/main" id="{C0A52FED-BBAE-7E62-2BA7-974D15DA1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33" y="1816089"/>
              <a:ext cx="41715" cy="65491"/>
            </a:xfrm>
            <a:custGeom>
              <a:avLst/>
              <a:gdLst>
                <a:gd name="T0" fmla="*/ 0 w 28"/>
                <a:gd name="T1" fmla="*/ 0 h 47"/>
                <a:gd name="T2" fmla="*/ 0 w 28"/>
                <a:gd name="T3" fmla="*/ 2147483647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0" y="47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5" name="Freeform 2606">
              <a:extLst>
                <a:ext uri="{FF2B5EF4-FFF2-40B4-BE49-F238E27FC236}">
                  <a16:creationId xmlns:a16="http://schemas.microsoft.com/office/drawing/2014/main" id="{D13352EC-2218-A318-E1D1-EAC05DC45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33" y="1816089"/>
              <a:ext cx="41715" cy="65491"/>
            </a:xfrm>
            <a:custGeom>
              <a:avLst/>
              <a:gdLst>
                <a:gd name="T0" fmla="*/ 0 w 28"/>
                <a:gd name="T1" fmla="*/ 0 h 47"/>
                <a:gd name="T2" fmla="*/ 0 w 28"/>
                <a:gd name="T3" fmla="*/ 2147483647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0" y="47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6" name="Freeform 2607">
              <a:extLst>
                <a:ext uri="{FF2B5EF4-FFF2-40B4-BE49-F238E27FC236}">
                  <a16:creationId xmlns:a16="http://schemas.microsoft.com/office/drawing/2014/main" id="{FE6B8BCB-7D99-494D-6B4B-CDBDBE342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33" y="1816089"/>
              <a:ext cx="41715" cy="65491"/>
            </a:xfrm>
            <a:custGeom>
              <a:avLst/>
              <a:gdLst>
                <a:gd name="T0" fmla="*/ 0 w 28"/>
                <a:gd name="T1" fmla="*/ 0 h 47"/>
                <a:gd name="T2" fmla="*/ 2147483647 w 28"/>
                <a:gd name="T3" fmla="*/ 0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28" y="0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7" name="Freeform 2518">
              <a:extLst>
                <a:ext uri="{FF2B5EF4-FFF2-40B4-BE49-F238E27FC236}">
                  <a16:creationId xmlns:a16="http://schemas.microsoft.com/office/drawing/2014/main" id="{FC8B8661-39E4-4AF3-EB87-F0D830C27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1903906"/>
              <a:ext cx="5959" cy="151819"/>
            </a:xfrm>
            <a:custGeom>
              <a:avLst/>
              <a:gdLst>
                <a:gd name="T0" fmla="*/ 2147483647 w 4"/>
                <a:gd name="T1" fmla="*/ 0 h 109"/>
                <a:gd name="T2" fmla="*/ 0 w 4"/>
                <a:gd name="T3" fmla="*/ 0 h 109"/>
                <a:gd name="T4" fmla="*/ 2147483647 w 4"/>
                <a:gd name="T5" fmla="*/ 2147483647 h 109"/>
                <a:gd name="T6" fmla="*/ 2147483647 w 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9">
                  <a:moveTo>
                    <a:pt x="4" y="0"/>
                  </a:moveTo>
                  <a:lnTo>
                    <a:pt x="0" y="0"/>
                  </a:lnTo>
                  <a:lnTo>
                    <a:pt x="4" y="10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8" name="Freeform 2519">
              <a:extLst>
                <a:ext uri="{FF2B5EF4-FFF2-40B4-BE49-F238E27FC236}">
                  <a16:creationId xmlns:a16="http://schemas.microsoft.com/office/drawing/2014/main" id="{4B8617C2-9047-8792-892C-297224ECE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1903906"/>
              <a:ext cx="5959" cy="151819"/>
            </a:xfrm>
            <a:custGeom>
              <a:avLst/>
              <a:gdLst>
                <a:gd name="T0" fmla="*/ 0 w 4"/>
                <a:gd name="T1" fmla="*/ 0 h 109"/>
                <a:gd name="T2" fmla="*/ 2147483647 w 4"/>
                <a:gd name="T3" fmla="*/ 2147483647 h 109"/>
                <a:gd name="T4" fmla="*/ 0 w 4"/>
                <a:gd name="T5" fmla="*/ 2147483647 h 109"/>
                <a:gd name="T6" fmla="*/ 0 w 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9">
                  <a:moveTo>
                    <a:pt x="0" y="0"/>
                  </a:moveTo>
                  <a:lnTo>
                    <a:pt x="4" y="109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19" name="Rectangle 2520">
              <a:extLst>
                <a:ext uri="{FF2B5EF4-FFF2-40B4-BE49-F238E27FC236}">
                  <a16:creationId xmlns:a16="http://schemas.microsoft.com/office/drawing/2014/main" id="{4B0461C5-EFC1-3B9B-019C-B59943AF1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1903906"/>
              <a:ext cx="5959" cy="151819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20" name="Freeform 2521">
              <a:extLst>
                <a:ext uri="{FF2B5EF4-FFF2-40B4-BE49-F238E27FC236}">
                  <a16:creationId xmlns:a16="http://schemas.microsoft.com/office/drawing/2014/main" id="{F4D9243A-861D-96C6-41D6-125639F30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2153961"/>
              <a:ext cx="5959" cy="196472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21" name="Freeform 2522">
              <a:extLst>
                <a:ext uri="{FF2B5EF4-FFF2-40B4-BE49-F238E27FC236}">
                  <a16:creationId xmlns:a16="http://schemas.microsoft.com/office/drawing/2014/main" id="{7817E695-6FD4-6551-B19D-3C1F703A0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2153961"/>
              <a:ext cx="5959" cy="196472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22" name="Rectangle 2523">
              <a:extLst>
                <a:ext uri="{FF2B5EF4-FFF2-40B4-BE49-F238E27FC236}">
                  <a16:creationId xmlns:a16="http://schemas.microsoft.com/office/drawing/2014/main" id="{154A2053-DD20-EE44-FC3D-4881D5FC4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2153961"/>
              <a:ext cx="5959" cy="19647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23" name="Freeform 2524">
              <a:extLst>
                <a:ext uri="{FF2B5EF4-FFF2-40B4-BE49-F238E27FC236}">
                  <a16:creationId xmlns:a16="http://schemas.microsoft.com/office/drawing/2014/main" id="{78CBD109-404D-720F-DCC1-107487E9A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2448670"/>
              <a:ext cx="5959" cy="194984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24" name="Freeform 2525">
              <a:extLst>
                <a:ext uri="{FF2B5EF4-FFF2-40B4-BE49-F238E27FC236}">
                  <a16:creationId xmlns:a16="http://schemas.microsoft.com/office/drawing/2014/main" id="{0678C029-7754-DA0E-5651-FB4413010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2448670"/>
              <a:ext cx="5959" cy="194984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25" name="Rectangle 2526">
              <a:extLst>
                <a:ext uri="{FF2B5EF4-FFF2-40B4-BE49-F238E27FC236}">
                  <a16:creationId xmlns:a16="http://schemas.microsoft.com/office/drawing/2014/main" id="{2155BDEC-F162-679B-D56B-249CD4A09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2448670"/>
              <a:ext cx="5959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26" name="Freeform 2527">
              <a:extLst>
                <a:ext uri="{FF2B5EF4-FFF2-40B4-BE49-F238E27FC236}">
                  <a16:creationId xmlns:a16="http://schemas.microsoft.com/office/drawing/2014/main" id="{0D108F74-875E-6C16-701C-B553579D5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2743378"/>
              <a:ext cx="5959" cy="194984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27" name="Freeform 2528">
              <a:extLst>
                <a:ext uri="{FF2B5EF4-FFF2-40B4-BE49-F238E27FC236}">
                  <a16:creationId xmlns:a16="http://schemas.microsoft.com/office/drawing/2014/main" id="{D90AA07D-09B9-3397-225F-9CD5DEFA9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2743378"/>
              <a:ext cx="5959" cy="194984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28" name="Rectangle 2529">
              <a:extLst>
                <a:ext uri="{FF2B5EF4-FFF2-40B4-BE49-F238E27FC236}">
                  <a16:creationId xmlns:a16="http://schemas.microsoft.com/office/drawing/2014/main" id="{DBF5DEA0-599B-BBEA-5CEB-D3DF2D3809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2743378"/>
              <a:ext cx="5959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29" name="Freeform 2530">
              <a:extLst>
                <a:ext uri="{FF2B5EF4-FFF2-40B4-BE49-F238E27FC236}">
                  <a16:creationId xmlns:a16="http://schemas.microsoft.com/office/drawing/2014/main" id="{43D174BE-2D9A-2542-39E2-CD9DAF2CA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038086"/>
              <a:ext cx="5959" cy="194984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0" name="Freeform 2531">
              <a:extLst>
                <a:ext uri="{FF2B5EF4-FFF2-40B4-BE49-F238E27FC236}">
                  <a16:creationId xmlns:a16="http://schemas.microsoft.com/office/drawing/2014/main" id="{479A3721-5A9E-0104-8E66-18755A6AE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038086"/>
              <a:ext cx="5959" cy="194984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1" name="Rectangle 2532">
              <a:extLst>
                <a:ext uri="{FF2B5EF4-FFF2-40B4-BE49-F238E27FC236}">
                  <a16:creationId xmlns:a16="http://schemas.microsoft.com/office/drawing/2014/main" id="{B142EA82-9F40-62A0-21A3-026F82772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3038086"/>
              <a:ext cx="5959" cy="194984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32" name="Freeform 2533">
              <a:extLst>
                <a:ext uri="{FF2B5EF4-FFF2-40B4-BE49-F238E27FC236}">
                  <a16:creationId xmlns:a16="http://schemas.microsoft.com/office/drawing/2014/main" id="{C91552D7-2A6C-01A5-C14C-D983D6E9A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332794"/>
              <a:ext cx="5959" cy="193495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3" name="Freeform 2534">
              <a:extLst>
                <a:ext uri="{FF2B5EF4-FFF2-40B4-BE49-F238E27FC236}">
                  <a16:creationId xmlns:a16="http://schemas.microsoft.com/office/drawing/2014/main" id="{75F16BA7-33AE-28ED-5FF0-1B3A08CB8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332794"/>
              <a:ext cx="5959" cy="193495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4" name="Rectangle 2535">
              <a:extLst>
                <a:ext uri="{FF2B5EF4-FFF2-40B4-BE49-F238E27FC236}">
                  <a16:creationId xmlns:a16="http://schemas.microsoft.com/office/drawing/2014/main" id="{BD5BD042-8544-55A7-0856-2CE9EDB2B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3332794"/>
              <a:ext cx="5959" cy="19349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35" name="Freeform 2536">
              <a:extLst>
                <a:ext uri="{FF2B5EF4-FFF2-40B4-BE49-F238E27FC236}">
                  <a16:creationId xmlns:a16="http://schemas.microsoft.com/office/drawing/2014/main" id="{2FEDD73F-4EB5-3093-3BA6-F238FA6D0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626015"/>
              <a:ext cx="5959" cy="194983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6" name="Freeform 2537">
              <a:extLst>
                <a:ext uri="{FF2B5EF4-FFF2-40B4-BE49-F238E27FC236}">
                  <a16:creationId xmlns:a16="http://schemas.microsoft.com/office/drawing/2014/main" id="{C83531E2-9D93-7235-1F77-16707E8EB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626015"/>
              <a:ext cx="5959" cy="194983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7" name="Rectangle 2538">
              <a:extLst>
                <a:ext uri="{FF2B5EF4-FFF2-40B4-BE49-F238E27FC236}">
                  <a16:creationId xmlns:a16="http://schemas.microsoft.com/office/drawing/2014/main" id="{5B8DFB3B-CE8D-A5E3-728D-2E49464D9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3626015"/>
              <a:ext cx="5959" cy="19498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38" name="Freeform 2539">
              <a:extLst>
                <a:ext uri="{FF2B5EF4-FFF2-40B4-BE49-F238E27FC236}">
                  <a16:creationId xmlns:a16="http://schemas.microsoft.com/office/drawing/2014/main" id="{F0F579DF-1739-974E-45B8-960BF2B68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920723"/>
              <a:ext cx="5959" cy="194983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39" name="Freeform 2540">
              <a:extLst>
                <a:ext uri="{FF2B5EF4-FFF2-40B4-BE49-F238E27FC236}">
                  <a16:creationId xmlns:a16="http://schemas.microsoft.com/office/drawing/2014/main" id="{87E451F5-9C5A-3824-4C95-53DC13582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3920723"/>
              <a:ext cx="5959" cy="194983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0" name="Rectangle 2541">
              <a:extLst>
                <a:ext uri="{FF2B5EF4-FFF2-40B4-BE49-F238E27FC236}">
                  <a16:creationId xmlns:a16="http://schemas.microsoft.com/office/drawing/2014/main" id="{6099A1C1-05E5-CEBB-FE9D-3A5C3B6A0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3920723"/>
              <a:ext cx="5959" cy="19498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41" name="Freeform 2542">
              <a:extLst>
                <a:ext uri="{FF2B5EF4-FFF2-40B4-BE49-F238E27FC236}">
                  <a16:creationId xmlns:a16="http://schemas.microsoft.com/office/drawing/2014/main" id="{E4F54D2E-7AA6-A204-AE43-16D78468A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4215431"/>
              <a:ext cx="5959" cy="193495"/>
            </a:xfrm>
            <a:custGeom>
              <a:avLst/>
              <a:gdLst>
                <a:gd name="T0" fmla="*/ 2147483647 w 4"/>
                <a:gd name="T1" fmla="*/ 0 h 139"/>
                <a:gd name="T2" fmla="*/ 0 w 4"/>
                <a:gd name="T3" fmla="*/ 0 h 139"/>
                <a:gd name="T4" fmla="*/ 2147483647 w 4"/>
                <a:gd name="T5" fmla="*/ 2147483647 h 139"/>
                <a:gd name="T6" fmla="*/ 2147483647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4" y="0"/>
                  </a:moveTo>
                  <a:lnTo>
                    <a:pt x="0" y="0"/>
                  </a:lnTo>
                  <a:lnTo>
                    <a:pt x="4" y="13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2" name="Freeform 2543">
              <a:extLst>
                <a:ext uri="{FF2B5EF4-FFF2-40B4-BE49-F238E27FC236}">
                  <a16:creationId xmlns:a16="http://schemas.microsoft.com/office/drawing/2014/main" id="{25BD92DF-577F-B7EC-8D4D-93BC8EB23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4215431"/>
              <a:ext cx="5959" cy="193495"/>
            </a:xfrm>
            <a:custGeom>
              <a:avLst/>
              <a:gdLst>
                <a:gd name="T0" fmla="*/ 0 w 4"/>
                <a:gd name="T1" fmla="*/ 0 h 139"/>
                <a:gd name="T2" fmla="*/ 2147483647 w 4"/>
                <a:gd name="T3" fmla="*/ 2147483647 h 139"/>
                <a:gd name="T4" fmla="*/ 0 w 4"/>
                <a:gd name="T5" fmla="*/ 2147483647 h 139"/>
                <a:gd name="T6" fmla="*/ 0 w 4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39">
                  <a:moveTo>
                    <a:pt x="0" y="0"/>
                  </a:moveTo>
                  <a:lnTo>
                    <a:pt x="4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3" name="Rectangle 2544">
              <a:extLst>
                <a:ext uri="{FF2B5EF4-FFF2-40B4-BE49-F238E27FC236}">
                  <a16:creationId xmlns:a16="http://schemas.microsoft.com/office/drawing/2014/main" id="{D9EF7C14-187C-6DEE-BD0C-049A2A78E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4215431"/>
              <a:ext cx="5959" cy="19349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44" name="Freeform 2545">
              <a:extLst>
                <a:ext uri="{FF2B5EF4-FFF2-40B4-BE49-F238E27FC236}">
                  <a16:creationId xmlns:a16="http://schemas.microsoft.com/office/drawing/2014/main" id="{7F0B67C8-1CC9-C15E-0306-E1E21A482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4508651"/>
              <a:ext cx="5959" cy="196472"/>
            </a:xfrm>
            <a:custGeom>
              <a:avLst/>
              <a:gdLst>
                <a:gd name="T0" fmla="*/ 2147483647 w 4"/>
                <a:gd name="T1" fmla="*/ 0 h 140"/>
                <a:gd name="T2" fmla="*/ 0 w 4"/>
                <a:gd name="T3" fmla="*/ 0 h 140"/>
                <a:gd name="T4" fmla="*/ 2147483647 w 4"/>
                <a:gd name="T5" fmla="*/ 2147483647 h 140"/>
                <a:gd name="T6" fmla="*/ 2147483647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4" y="0"/>
                  </a:moveTo>
                  <a:lnTo>
                    <a:pt x="0" y="0"/>
                  </a:lnTo>
                  <a:lnTo>
                    <a:pt x="4" y="14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5" name="Freeform 2546">
              <a:extLst>
                <a:ext uri="{FF2B5EF4-FFF2-40B4-BE49-F238E27FC236}">
                  <a16:creationId xmlns:a16="http://schemas.microsoft.com/office/drawing/2014/main" id="{110017E6-6BFE-BFFB-F050-59008068A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4508651"/>
              <a:ext cx="5959" cy="196472"/>
            </a:xfrm>
            <a:custGeom>
              <a:avLst/>
              <a:gdLst>
                <a:gd name="T0" fmla="*/ 0 w 4"/>
                <a:gd name="T1" fmla="*/ 0 h 140"/>
                <a:gd name="T2" fmla="*/ 2147483647 w 4"/>
                <a:gd name="T3" fmla="*/ 2147483647 h 140"/>
                <a:gd name="T4" fmla="*/ 0 w 4"/>
                <a:gd name="T5" fmla="*/ 2147483647 h 140"/>
                <a:gd name="T6" fmla="*/ 0 w 4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40">
                  <a:moveTo>
                    <a:pt x="0" y="0"/>
                  </a:moveTo>
                  <a:lnTo>
                    <a:pt x="4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6" name="Rectangle 2547">
              <a:extLst>
                <a:ext uri="{FF2B5EF4-FFF2-40B4-BE49-F238E27FC236}">
                  <a16:creationId xmlns:a16="http://schemas.microsoft.com/office/drawing/2014/main" id="{437B9BF7-D24B-B1B8-3EEF-6B5B39B7D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4508651"/>
              <a:ext cx="5959" cy="19647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47" name="Freeform 2548">
              <a:extLst>
                <a:ext uri="{FF2B5EF4-FFF2-40B4-BE49-F238E27FC236}">
                  <a16:creationId xmlns:a16="http://schemas.microsoft.com/office/drawing/2014/main" id="{30FCD390-F2DC-4CBE-4FF3-9C07931C1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4803359"/>
              <a:ext cx="5959" cy="150331"/>
            </a:xfrm>
            <a:custGeom>
              <a:avLst/>
              <a:gdLst>
                <a:gd name="T0" fmla="*/ 2147483647 w 4"/>
                <a:gd name="T1" fmla="*/ 0 h 107"/>
                <a:gd name="T2" fmla="*/ 0 w 4"/>
                <a:gd name="T3" fmla="*/ 0 h 107"/>
                <a:gd name="T4" fmla="*/ 2147483647 w 4"/>
                <a:gd name="T5" fmla="*/ 2147483647 h 107"/>
                <a:gd name="T6" fmla="*/ 2147483647 w 4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7">
                  <a:moveTo>
                    <a:pt x="4" y="0"/>
                  </a:moveTo>
                  <a:lnTo>
                    <a:pt x="0" y="0"/>
                  </a:lnTo>
                  <a:lnTo>
                    <a:pt x="4" y="10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8" name="Freeform 2549">
              <a:extLst>
                <a:ext uri="{FF2B5EF4-FFF2-40B4-BE49-F238E27FC236}">
                  <a16:creationId xmlns:a16="http://schemas.microsoft.com/office/drawing/2014/main" id="{1532BD0A-1594-86C6-B3FF-20FFA6700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48" y="4803359"/>
              <a:ext cx="5959" cy="150331"/>
            </a:xfrm>
            <a:custGeom>
              <a:avLst/>
              <a:gdLst>
                <a:gd name="T0" fmla="*/ 0 w 4"/>
                <a:gd name="T1" fmla="*/ 0 h 107"/>
                <a:gd name="T2" fmla="*/ 2147483647 w 4"/>
                <a:gd name="T3" fmla="*/ 2147483647 h 107"/>
                <a:gd name="T4" fmla="*/ 0 w 4"/>
                <a:gd name="T5" fmla="*/ 2147483647 h 107"/>
                <a:gd name="T6" fmla="*/ 0 w 4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07">
                  <a:moveTo>
                    <a:pt x="0" y="0"/>
                  </a:moveTo>
                  <a:lnTo>
                    <a:pt x="4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49" name="Rectangle 2552">
              <a:extLst>
                <a:ext uri="{FF2B5EF4-FFF2-40B4-BE49-F238E27FC236}">
                  <a16:creationId xmlns:a16="http://schemas.microsoft.com/office/drawing/2014/main" id="{E87C88DD-F99F-1F43-7A4A-58F05523F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48" y="4803359"/>
              <a:ext cx="5959" cy="15033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50" name="Line 2428">
              <a:extLst>
                <a:ext uri="{FF2B5EF4-FFF2-40B4-BE49-F238E27FC236}">
                  <a16:creationId xmlns:a16="http://schemas.microsoft.com/office/drawing/2014/main" id="{7B527883-EC5F-832B-78B6-8275DFA57F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188" y="2613885"/>
              <a:ext cx="0" cy="491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1" name="Line 2429">
              <a:extLst>
                <a:ext uri="{FF2B5EF4-FFF2-40B4-BE49-F238E27FC236}">
                  <a16:creationId xmlns:a16="http://schemas.microsoft.com/office/drawing/2014/main" id="{D76F32CF-FDF0-3D81-0AF1-9AFC45656B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842" y="2613885"/>
              <a:ext cx="0" cy="491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2" name="Line 2430">
              <a:extLst>
                <a:ext uri="{FF2B5EF4-FFF2-40B4-BE49-F238E27FC236}">
                  <a16:creationId xmlns:a16="http://schemas.microsoft.com/office/drawing/2014/main" id="{946D158E-A5D5-2680-6E24-7CF242B1FC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760" y="2551372"/>
              <a:ext cx="0" cy="1667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3" name="Line 2431">
              <a:extLst>
                <a:ext uri="{FF2B5EF4-FFF2-40B4-BE49-F238E27FC236}">
                  <a16:creationId xmlns:a16="http://schemas.microsoft.com/office/drawing/2014/main" id="{19F73223-0F6C-F504-00EA-DF5B1BC136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291" y="2551372"/>
              <a:ext cx="0" cy="1667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4" name="Line 2432">
              <a:extLst>
                <a:ext uri="{FF2B5EF4-FFF2-40B4-BE49-F238E27FC236}">
                  <a16:creationId xmlns:a16="http://schemas.microsoft.com/office/drawing/2014/main" id="{2A5497FA-4AA6-F269-7321-16E9113619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842" y="2663003"/>
              <a:ext cx="7450" cy="44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5" name="Line 2433">
              <a:extLst>
                <a:ext uri="{FF2B5EF4-FFF2-40B4-BE49-F238E27FC236}">
                  <a16:creationId xmlns:a16="http://schemas.microsoft.com/office/drawing/2014/main" id="{9365FE89-08DA-5B17-486E-F9A3613DD4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9760" y="2663003"/>
              <a:ext cx="10428" cy="44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6" name="Freeform 2434">
              <a:extLst>
                <a:ext uri="{FF2B5EF4-FFF2-40B4-BE49-F238E27FC236}">
                  <a16:creationId xmlns:a16="http://schemas.microsoft.com/office/drawing/2014/main" id="{70F99262-F2A0-1E58-4C5F-95054F1B1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60" y="2718075"/>
              <a:ext cx="68531" cy="2977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2147483647 h 2"/>
                <a:gd name="T4" fmla="*/ 2147483647 w 47"/>
                <a:gd name="T5" fmla="*/ 2147483647 h 2"/>
                <a:gd name="T6" fmla="*/ 2147483647 w 47"/>
                <a:gd name="T7" fmla="*/ 2147483647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2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7" name="Freeform 2435">
              <a:extLst>
                <a:ext uri="{FF2B5EF4-FFF2-40B4-BE49-F238E27FC236}">
                  <a16:creationId xmlns:a16="http://schemas.microsoft.com/office/drawing/2014/main" id="{6B53E2FC-5C4F-90B6-D069-6B0535D00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60" y="2667469"/>
              <a:ext cx="68531" cy="4465"/>
            </a:xfrm>
            <a:custGeom>
              <a:avLst/>
              <a:gdLst>
                <a:gd name="T0" fmla="*/ 0 w 47"/>
                <a:gd name="T1" fmla="*/ 0 h 4"/>
                <a:gd name="T2" fmla="*/ 2147483647 w 47"/>
                <a:gd name="T3" fmla="*/ 2147483647 h 4"/>
                <a:gd name="T4" fmla="*/ 2147483647 w 47"/>
                <a:gd name="T5" fmla="*/ 2147483647 h 4"/>
                <a:gd name="T6" fmla="*/ 2147483647 w 47"/>
                <a:gd name="T7" fmla="*/ 2147483647 h 4"/>
                <a:gd name="T8" fmla="*/ 2147483647 w 47"/>
                <a:gd name="T9" fmla="*/ 2147483647 h 4"/>
                <a:gd name="T10" fmla="*/ 2147483647 w 47"/>
                <a:gd name="T11" fmla="*/ 2147483647 h 4"/>
                <a:gd name="T12" fmla="*/ 2147483647 w 4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0" y="0"/>
                  </a:moveTo>
                  <a:lnTo>
                    <a:pt x="9" y="2"/>
                  </a:lnTo>
                  <a:lnTo>
                    <a:pt x="16" y="4"/>
                  </a:lnTo>
                  <a:lnTo>
                    <a:pt x="24" y="4"/>
                  </a:lnTo>
                  <a:lnTo>
                    <a:pt x="31" y="4"/>
                  </a:lnTo>
                  <a:lnTo>
                    <a:pt x="40" y="2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8" name="Freeform 2436">
              <a:extLst>
                <a:ext uri="{FF2B5EF4-FFF2-40B4-BE49-F238E27FC236}">
                  <a16:creationId xmlns:a16="http://schemas.microsoft.com/office/drawing/2014/main" id="{09C2F7B8-AA69-F57E-6307-D3AF508CE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88" y="2663003"/>
              <a:ext cx="50653" cy="4466"/>
            </a:xfrm>
            <a:custGeom>
              <a:avLst/>
              <a:gdLst>
                <a:gd name="T0" fmla="*/ 0 w 35"/>
                <a:gd name="T1" fmla="*/ 0 h 3"/>
                <a:gd name="T2" fmla="*/ 2147483647 w 35"/>
                <a:gd name="T3" fmla="*/ 2147483647 h 3"/>
                <a:gd name="T4" fmla="*/ 2147483647 w 35"/>
                <a:gd name="T5" fmla="*/ 2147483647 h 3"/>
                <a:gd name="T6" fmla="*/ 2147483647 w 35"/>
                <a:gd name="T7" fmla="*/ 2147483647 h 3"/>
                <a:gd name="T8" fmla="*/ 2147483647 w 3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0" y="0"/>
                  </a:moveTo>
                  <a:lnTo>
                    <a:pt x="9" y="3"/>
                  </a:lnTo>
                  <a:lnTo>
                    <a:pt x="17" y="3"/>
                  </a:lnTo>
                  <a:lnTo>
                    <a:pt x="26" y="3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59" name="Freeform 2437">
              <a:extLst>
                <a:ext uri="{FF2B5EF4-FFF2-40B4-BE49-F238E27FC236}">
                  <a16:creationId xmlns:a16="http://schemas.microsoft.com/office/drawing/2014/main" id="{D734E4CF-2FB7-9E30-9444-F458C356F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60" y="2548395"/>
              <a:ext cx="68531" cy="2977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5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0" name="Line 2438">
              <a:extLst>
                <a:ext uri="{FF2B5EF4-FFF2-40B4-BE49-F238E27FC236}">
                  <a16:creationId xmlns:a16="http://schemas.microsoft.com/office/drawing/2014/main" id="{26494516-CBA3-47D4-1B28-8098BB6DD2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0842" y="2610909"/>
              <a:ext cx="7450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1" name="Line 2439">
              <a:extLst>
                <a:ext uri="{FF2B5EF4-FFF2-40B4-BE49-F238E27FC236}">
                  <a16:creationId xmlns:a16="http://schemas.microsoft.com/office/drawing/2014/main" id="{8F25015A-5B7C-58CA-B065-983289D282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39760" y="2610909"/>
              <a:ext cx="10428" cy="297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2" name="Freeform 2440">
              <a:extLst>
                <a:ext uri="{FF2B5EF4-FFF2-40B4-BE49-F238E27FC236}">
                  <a16:creationId xmlns:a16="http://schemas.microsoft.com/office/drawing/2014/main" id="{3E52720A-E477-0947-F1D8-289844861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60" y="2600489"/>
              <a:ext cx="68531" cy="10419"/>
            </a:xfrm>
            <a:custGeom>
              <a:avLst/>
              <a:gdLst>
                <a:gd name="T0" fmla="*/ 2147483647 w 47"/>
                <a:gd name="T1" fmla="*/ 2147483647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0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0 w 47"/>
                <a:gd name="T13" fmla="*/ 214748364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47" y="7"/>
                  </a:moveTo>
                  <a:lnTo>
                    <a:pt x="40" y="2"/>
                  </a:lnTo>
                  <a:lnTo>
                    <a:pt x="31" y="2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9" y="2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3" name="Freeform 2441">
              <a:extLst>
                <a:ext uri="{FF2B5EF4-FFF2-40B4-BE49-F238E27FC236}">
                  <a16:creationId xmlns:a16="http://schemas.microsoft.com/office/drawing/2014/main" id="{01E1CA3E-DF00-D861-0D35-30CD51D7D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88" y="2610909"/>
              <a:ext cx="50653" cy="2977"/>
            </a:xfrm>
            <a:custGeom>
              <a:avLst/>
              <a:gdLst>
                <a:gd name="T0" fmla="*/ 2147483647 w 35"/>
                <a:gd name="T1" fmla="*/ 2147483647 h 2"/>
                <a:gd name="T2" fmla="*/ 2147483647 w 35"/>
                <a:gd name="T3" fmla="*/ 0 h 2"/>
                <a:gd name="T4" fmla="*/ 2147483647 w 35"/>
                <a:gd name="T5" fmla="*/ 0 h 2"/>
                <a:gd name="T6" fmla="*/ 2147483647 w 35"/>
                <a:gd name="T7" fmla="*/ 0 h 2"/>
                <a:gd name="T8" fmla="*/ 0 w 35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4" name="Rectangle 451">
              <a:extLst>
                <a:ext uri="{FF2B5EF4-FFF2-40B4-BE49-F238E27FC236}">
                  <a16:creationId xmlns:a16="http://schemas.microsoft.com/office/drawing/2014/main" id="{41A41CF1-624C-62EF-53D3-FFED71C6C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849" y="1905395"/>
              <a:ext cx="263696" cy="304829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2165" name="Rectangle 453">
              <a:extLst>
                <a:ext uri="{FF2B5EF4-FFF2-40B4-BE49-F238E27FC236}">
                  <a16:creationId xmlns:a16="http://schemas.microsoft.com/office/drawing/2014/main" id="{9A1AC20B-C363-9A8D-F7F8-4424442B2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319" y="2168846"/>
              <a:ext cx="84919" cy="87818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보도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166" name="Line 455">
              <a:extLst>
                <a:ext uri="{FF2B5EF4-FFF2-40B4-BE49-F238E27FC236}">
                  <a16:creationId xmlns:a16="http://schemas.microsoft.com/office/drawing/2014/main" id="{9833BDDE-0483-A1D5-BECF-C10C5B0A0C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1905395"/>
              <a:ext cx="117694" cy="11014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7" name="Line 456">
              <a:extLst>
                <a:ext uri="{FF2B5EF4-FFF2-40B4-BE49-F238E27FC236}">
                  <a16:creationId xmlns:a16="http://schemas.microsoft.com/office/drawing/2014/main" id="{3833E490-F14F-457D-73EC-02380B4D40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018515"/>
              <a:ext cx="120674" cy="11460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8" name="Line 457">
              <a:extLst>
                <a:ext uri="{FF2B5EF4-FFF2-40B4-BE49-F238E27FC236}">
                  <a16:creationId xmlns:a16="http://schemas.microsoft.com/office/drawing/2014/main" id="{A393686F-65E5-DE33-221A-F44CD71D9C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1905395"/>
              <a:ext cx="56613" cy="5358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69" name="Line 458">
              <a:extLst>
                <a:ext uri="{FF2B5EF4-FFF2-40B4-BE49-F238E27FC236}">
                  <a16:creationId xmlns:a16="http://schemas.microsoft.com/office/drawing/2014/main" id="{23AA44E6-58E0-1FF0-2529-3907942AB4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133123"/>
              <a:ext cx="120674" cy="1175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0" name="Line 459">
              <a:extLst>
                <a:ext uri="{FF2B5EF4-FFF2-40B4-BE49-F238E27FC236}">
                  <a16:creationId xmlns:a16="http://schemas.microsoft.com/office/drawing/2014/main" id="{F5A94DC5-E36A-084C-4B06-CB5D992964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1996188"/>
              <a:ext cx="81939" cy="803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1" name="Line 460">
              <a:extLst>
                <a:ext uri="{FF2B5EF4-FFF2-40B4-BE49-F238E27FC236}">
                  <a16:creationId xmlns:a16="http://schemas.microsoft.com/office/drawing/2014/main" id="{DCEDDC04-EE60-967E-E7BD-F526FFB30C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250710"/>
              <a:ext cx="120674" cy="11460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2" name="Line 461">
              <a:extLst>
                <a:ext uri="{FF2B5EF4-FFF2-40B4-BE49-F238E27FC236}">
                  <a16:creationId xmlns:a16="http://schemas.microsoft.com/office/drawing/2014/main" id="{B9C2FA12-CA08-1452-BFA3-9DA7140465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115262"/>
              <a:ext cx="81939" cy="7591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3" name="Line 462">
              <a:extLst>
                <a:ext uri="{FF2B5EF4-FFF2-40B4-BE49-F238E27FC236}">
                  <a16:creationId xmlns:a16="http://schemas.microsoft.com/office/drawing/2014/main" id="{05A53B88-5EEE-F162-90A8-3AFA7E26BB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368295"/>
              <a:ext cx="120674" cy="1146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4" name="Line 463">
              <a:extLst>
                <a:ext uri="{FF2B5EF4-FFF2-40B4-BE49-F238E27FC236}">
                  <a16:creationId xmlns:a16="http://schemas.microsoft.com/office/drawing/2014/main" id="{50DDB0A2-304E-8694-4139-6515EF379A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232848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5" name="Line 464">
              <a:extLst>
                <a:ext uri="{FF2B5EF4-FFF2-40B4-BE49-F238E27FC236}">
                  <a16:creationId xmlns:a16="http://schemas.microsoft.com/office/drawing/2014/main" id="{63F00EAC-C13D-4DD0-A6C0-2351966581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482904"/>
              <a:ext cx="120674" cy="1175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6" name="Line 465">
              <a:extLst>
                <a:ext uri="{FF2B5EF4-FFF2-40B4-BE49-F238E27FC236}">
                  <a16:creationId xmlns:a16="http://schemas.microsoft.com/office/drawing/2014/main" id="{C56DF6F7-29CA-CC9D-1CB5-4EA1E6F87D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345969"/>
              <a:ext cx="81939" cy="788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7" name="Line 466">
              <a:extLst>
                <a:ext uri="{FF2B5EF4-FFF2-40B4-BE49-F238E27FC236}">
                  <a16:creationId xmlns:a16="http://schemas.microsoft.com/office/drawing/2014/main" id="{B5535E8E-9DD2-0F6A-2D7C-455B5F1C4A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600489"/>
              <a:ext cx="120674" cy="1146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8" name="Line 467">
              <a:extLst>
                <a:ext uri="{FF2B5EF4-FFF2-40B4-BE49-F238E27FC236}">
                  <a16:creationId xmlns:a16="http://schemas.microsoft.com/office/drawing/2014/main" id="{FADD5ED8-1E52-CDB9-81BE-D87E02C0A3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463554"/>
              <a:ext cx="81939" cy="7888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79" name="Line 468">
              <a:extLst>
                <a:ext uri="{FF2B5EF4-FFF2-40B4-BE49-F238E27FC236}">
                  <a16:creationId xmlns:a16="http://schemas.microsoft.com/office/drawing/2014/main" id="{2C34C550-AA75-E606-4CD4-E35BEC5EEC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718075"/>
              <a:ext cx="120674" cy="1160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0" name="Line 469">
              <a:extLst>
                <a:ext uri="{FF2B5EF4-FFF2-40B4-BE49-F238E27FC236}">
                  <a16:creationId xmlns:a16="http://schemas.microsoft.com/office/drawing/2014/main" id="{4C8238FC-562B-D2BF-387E-37E8C42949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578163"/>
              <a:ext cx="81939" cy="818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1" name="Line 470">
              <a:extLst>
                <a:ext uri="{FF2B5EF4-FFF2-40B4-BE49-F238E27FC236}">
                  <a16:creationId xmlns:a16="http://schemas.microsoft.com/office/drawing/2014/main" id="{6ED4CB34-7686-114B-A283-4038CACB1D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834172"/>
              <a:ext cx="120674" cy="11460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2" name="Line 471">
              <a:extLst>
                <a:ext uri="{FF2B5EF4-FFF2-40B4-BE49-F238E27FC236}">
                  <a16:creationId xmlns:a16="http://schemas.microsoft.com/office/drawing/2014/main" id="{FB86E789-8470-230D-2E32-40ED56E3AA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695748"/>
              <a:ext cx="81939" cy="7888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3" name="Line 472">
              <a:extLst>
                <a:ext uri="{FF2B5EF4-FFF2-40B4-BE49-F238E27FC236}">
                  <a16:creationId xmlns:a16="http://schemas.microsoft.com/office/drawing/2014/main" id="{8F8476E2-AB0C-77AF-122E-3DDCB62401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2951758"/>
              <a:ext cx="120674" cy="1146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4" name="Line 473">
              <a:extLst>
                <a:ext uri="{FF2B5EF4-FFF2-40B4-BE49-F238E27FC236}">
                  <a16:creationId xmlns:a16="http://schemas.microsoft.com/office/drawing/2014/main" id="{5198C8BB-769C-D231-FBC6-ECAA00C5EB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813334"/>
              <a:ext cx="81939" cy="788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5" name="Line 474">
              <a:extLst>
                <a:ext uri="{FF2B5EF4-FFF2-40B4-BE49-F238E27FC236}">
                  <a16:creationId xmlns:a16="http://schemas.microsoft.com/office/drawing/2014/main" id="{4EB12535-14CE-F309-94C4-1C6AC63E56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066367"/>
              <a:ext cx="120674" cy="1175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6" name="Line 475">
              <a:extLst>
                <a:ext uri="{FF2B5EF4-FFF2-40B4-BE49-F238E27FC236}">
                  <a16:creationId xmlns:a16="http://schemas.microsoft.com/office/drawing/2014/main" id="{0155C8D9-F731-420E-1F4C-9F1859DEE7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2929432"/>
              <a:ext cx="81939" cy="803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7" name="Line 476">
              <a:extLst>
                <a:ext uri="{FF2B5EF4-FFF2-40B4-BE49-F238E27FC236}">
                  <a16:creationId xmlns:a16="http://schemas.microsoft.com/office/drawing/2014/main" id="{8622C76D-103E-E8B5-EF0F-3076F6FC39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183952"/>
              <a:ext cx="120674" cy="1131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8" name="Line 477">
              <a:extLst>
                <a:ext uri="{FF2B5EF4-FFF2-40B4-BE49-F238E27FC236}">
                  <a16:creationId xmlns:a16="http://schemas.microsoft.com/office/drawing/2014/main" id="{31F7708D-59F3-6DB9-1D8A-BDA2D9CD70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047017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89" name="Line 478">
              <a:extLst>
                <a:ext uri="{FF2B5EF4-FFF2-40B4-BE49-F238E27FC236}">
                  <a16:creationId xmlns:a16="http://schemas.microsoft.com/office/drawing/2014/main" id="{54A9339E-27A9-A5DC-66FD-EFD312941A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301538"/>
              <a:ext cx="120674" cy="1131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0" name="Line 479">
              <a:extLst>
                <a:ext uri="{FF2B5EF4-FFF2-40B4-BE49-F238E27FC236}">
                  <a16:creationId xmlns:a16="http://schemas.microsoft.com/office/drawing/2014/main" id="{C706562F-FD9C-0DAE-C951-D6CCE44C9A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164603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1" name="Line 480">
              <a:extLst>
                <a:ext uri="{FF2B5EF4-FFF2-40B4-BE49-F238E27FC236}">
                  <a16:creationId xmlns:a16="http://schemas.microsoft.com/office/drawing/2014/main" id="{D046B423-066C-135D-A41B-562D944B8C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414658"/>
              <a:ext cx="120674" cy="11907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2" name="Line 481">
              <a:extLst>
                <a:ext uri="{FF2B5EF4-FFF2-40B4-BE49-F238E27FC236}">
                  <a16:creationId xmlns:a16="http://schemas.microsoft.com/office/drawing/2014/main" id="{F9648B42-B49D-0FE5-D130-BB62AB592E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279211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3" name="Line 482">
              <a:extLst>
                <a:ext uri="{FF2B5EF4-FFF2-40B4-BE49-F238E27FC236}">
                  <a16:creationId xmlns:a16="http://schemas.microsoft.com/office/drawing/2014/main" id="{5D6AC765-DBAE-E328-D5AA-28FEF3F763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533732"/>
              <a:ext cx="120674" cy="1131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4" name="Line 483">
              <a:extLst>
                <a:ext uri="{FF2B5EF4-FFF2-40B4-BE49-F238E27FC236}">
                  <a16:creationId xmlns:a16="http://schemas.microsoft.com/office/drawing/2014/main" id="{2F676215-E10D-8991-FF4B-B47DBAE0FB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396797"/>
              <a:ext cx="81939" cy="788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5" name="Line 484">
              <a:extLst>
                <a:ext uri="{FF2B5EF4-FFF2-40B4-BE49-F238E27FC236}">
                  <a16:creationId xmlns:a16="http://schemas.microsoft.com/office/drawing/2014/main" id="{159252A5-3521-547E-E25F-44E5C06EAC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646853"/>
              <a:ext cx="120674" cy="11907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6" name="Line 485">
              <a:extLst>
                <a:ext uri="{FF2B5EF4-FFF2-40B4-BE49-F238E27FC236}">
                  <a16:creationId xmlns:a16="http://schemas.microsoft.com/office/drawing/2014/main" id="{57AFC0B7-9236-BC9E-D8A8-5599597CB4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511405"/>
              <a:ext cx="81939" cy="818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7" name="Line 486">
              <a:extLst>
                <a:ext uri="{FF2B5EF4-FFF2-40B4-BE49-F238E27FC236}">
                  <a16:creationId xmlns:a16="http://schemas.microsoft.com/office/drawing/2014/main" id="{2AD08989-C17A-3C68-BCEA-C607DE6805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765927"/>
              <a:ext cx="120674" cy="11460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8" name="Line 487">
              <a:extLst>
                <a:ext uri="{FF2B5EF4-FFF2-40B4-BE49-F238E27FC236}">
                  <a16:creationId xmlns:a16="http://schemas.microsoft.com/office/drawing/2014/main" id="{A72F2281-3619-322C-9274-4A1376B40A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628992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99" name="Line 488">
              <a:extLst>
                <a:ext uri="{FF2B5EF4-FFF2-40B4-BE49-F238E27FC236}">
                  <a16:creationId xmlns:a16="http://schemas.microsoft.com/office/drawing/2014/main" id="{4750B988-04C1-BC1D-46C1-4A437E8959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883512"/>
              <a:ext cx="120674" cy="1146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0" name="Line 489">
              <a:extLst>
                <a:ext uri="{FF2B5EF4-FFF2-40B4-BE49-F238E27FC236}">
                  <a16:creationId xmlns:a16="http://schemas.microsoft.com/office/drawing/2014/main" id="{0FE6E264-9B6E-6732-A3A4-7A33EF3650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746577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1" name="Line 490">
              <a:extLst>
                <a:ext uri="{FF2B5EF4-FFF2-40B4-BE49-F238E27FC236}">
                  <a16:creationId xmlns:a16="http://schemas.microsoft.com/office/drawing/2014/main" id="{3B5022DD-2B87-60F8-22DB-6EE010CA05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3998121"/>
              <a:ext cx="120674" cy="1175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2" name="Line 491">
              <a:extLst>
                <a:ext uri="{FF2B5EF4-FFF2-40B4-BE49-F238E27FC236}">
                  <a16:creationId xmlns:a16="http://schemas.microsoft.com/office/drawing/2014/main" id="{8F35EF04-FCB5-DA53-22C2-DB4F982D22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861186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3" name="Line 492">
              <a:extLst>
                <a:ext uri="{FF2B5EF4-FFF2-40B4-BE49-F238E27FC236}">
                  <a16:creationId xmlns:a16="http://schemas.microsoft.com/office/drawing/2014/main" id="{3596EECD-E238-51D0-18F7-66DDD11C8D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4115706"/>
              <a:ext cx="120674" cy="1146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4" name="Line 493">
              <a:extLst>
                <a:ext uri="{FF2B5EF4-FFF2-40B4-BE49-F238E27FC236}">
                  <a16:creationId xmlns:a16="http://schemas.microsoft.com/office/drawing/2014/main" id="{C641DE6D-393A-D846-C7AF-1BAC7D799F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3980260"/>
              <a:ext cx="81939" cy="759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5" name="Line 494">
              <a:extLst>
                <a:ext uri="{FF2B5EF4-FFF2-40B4-BE49-F238E27FC236}">
                  <a16:creationId xmlns:a16="http://schemas.microsoft.com/office/drawing/2014/main" id="{F4A0FCCA-585E-C78F-BC24-6B3AEDC0BD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4233292"/>
              <a:ext cx="120674" cy="11460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6" name="Line 495">
              <a:extLst>
                <a:ext uri="{FF2B5EF4-FFF2-40B4-BE49-F238E27FC236}">
                  <a16:creationId xmlns:a16="http://schemas.microsoft.com/office/drawing/2014/main" id="{9C544D72-0D5D-8821-1391-E52DE4CA23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4094868"/>
              <a:ext cx="81939" cy="7888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7" name="Line 496">
              <a:extLst>
                <a:ext uri="{FF2B5EF4-FFF2-40B4-BE49-F238E27FC236}">
                  <a16:creationId xmlns:a16="http://schemas.microsoft.com/office/drawing/2014/main" id="{E9CF75E0-6700-CAB8-C4CB-9AB8FA8BE3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4347901"/>
              <a:ext cx="120674" cy="1146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8" name="Line 497">
              <a:extLst>
                <a:ext uri="{FF2B5EF4-FFF2-40B4-BE49-F238E27FC236}">
                  <a16:creationId xmlns:a16="http://schemas.microsoft.com/office/drawing/2014/main" id="{831CA9EE-2147-A78D-ED66-DDF582EA9D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4212454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09" name="Line 498">
              <a:extLst>
                <a:ext uri="{FF2B5EF4-FFF2-40B4-BE49-F238E27FC236}">
                  <a16:creationId xmlns:a16="http://schemas.microsoft.com/office/drawing/2014/main" id="{467AAAF5-EC85-EE59-FD40-6B0834E228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4465487"/>
              <a:ext cx="120674" cy="11460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0" name="Line 499">
              <a:extLst>
                <a:ext uri="{FF2B5EF4-FFF2-40B4-BE49-F238E27FC236}">
                  <a16:creationId xmlns:a16="http://schemas.microsoft.com/office/drawing/2014/main" id="{7A63FA81-DECD-9023-8581-346D827336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4330039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1" name="Line 500">
              <a:extLst>
                <a:ext uri="{FF2B5EF4-FFF2-40B4-BE49-F238E27FC236}">
                  <a16:creationId xmlns:a16="http://schemas.microsoft.com/office/drawing/2014/main" id="{FC47427D-A5DF-58FA-737D-4A8AD2F509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4580095"/>
              <a:ext cx="120674" cy="1175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2" name="Line 501">
              <a:extLst>
                <a:ext uri="{FF2B5EF4-FFF2-40B4-BE49-F238E27FC236}">
                  <a16:creationId xmlns:a16="http://schemas.microsoft.com/office/drawing/2014/main" id="{8DC47730-FFDB-4670-8485-BA4DF4AFA5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4444649"/>
              <a:ext cx="81939" cy="803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3" name="Line 502">
              <a:extLst>
                <a:ext uri="{FF2B5EF4-FFF2-40B4-BE49-F238E27FC236}">
                  <a16:creationId xmlns:a16="http://schemas.microsoft.com/office/drawing/2014/main" id="{C978D3AE-2D84-22E6-2930-7F68B56E47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4697681"/>
              <a:ext cx="120674" cy="1160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4" name="Line 503">
              <a:extLst>
                <a:ext uri="{FF2B5EF4-FFF2-40B4-BE49-F238E27FC236}">
                  <a16:creationId xmlns:a16="http://schemas.microsoft.com/office/drawing/2014/main" id="{3429F3CC-1073-068D-EB7E-67566F05BF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4562234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5" name="Line 504">
              <a:extLst>
                <a:ext uri="{FF2B5EF4-FFF2-40B4-BE49-F238E27FC236}">
                  <a16:creationId xmlns:a16="http://schemas.microsoft.com/office/drawing/2014/main" id="{78A36B21-9CEC-1524-E203-7926E5D5F3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3849" y="4815266"/>
              <a:ext cx="120674" cy="1160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6" name="Line 505">
              <a:extLst>
                <a:ext uri="{FF2B5EF4-FFF2-40B4-BE49-F238E27FC236}">
                  <a16:creationId xmlns:a16="http://schemas.microsoft.com/office/drawing/2014/main" id="{25342171-2115-5E5B-6D74-85828D800E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4679820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7" name="Line 506">
              <a:extLst>
                <a:ext uri="{FF2B5EF4-FFF2-40B4-BE49-F238E27FC236}">
                  <a16:creationId xmlns:a16="http://schemas.microsoft.com/office/drawing/2014/main" id="{E1E6633B-7424-29F9-FC17-047720E416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0686" y="4931363"/>
              <a:ext cx="23837" cy="223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8" name="Line 507">
              <a:extLst>
                <a:ext uri="{FF2B5EF4-FFF2-40B4-BE49-F238E27FC236}">
                  <a16:creationId xmlns:a16="http://schemas.microsoft.com/office/drawing/2014/main" id="{C18348CF-CA38-6A32-C3DE-69BD97E934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5605" y="4794428"/>
              <a:ext cx="81939" cy="773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19" name="Line 508">
              <a:extLst>
                <a:ext uri="{FF2B5EF4-FFF2-40B4-BE49-F238E27FC236}">
                  <a16:creationId xmlns:a16="http://schemas.microsoft.com/office/drawing/2014/main" id="{316B7D0E-021C-6DCF-6A1D-04CCB0AA21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21361" y="4912014"/>
              <a:ext cx="46184" cy="4167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0" name="Line 509">
              <a:extLst>
                <a:ext uri="{FF2B5EF4-FFF2-40B4-BE49-F238E27FC236}">
                  <a16:creationId xmlns:a16="http://schemas.microsoft.com/office/drawing/2014/main" id="{08B819A0-AC10-CECE-61C1-CE9620C324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871826"/>
              <a:ext cx="84920" cy="818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1" name="Line 510">
              <a:extLst>
                <a:ext uri="{FF2B5EF4-FFF2-40B4-BE49-F238E27FC236}">
                  <a16:creationId xmlns:a16="http://schemas.microsoft.com/office/drawing/2014/main" id="{35873743-4DFC-A7DC-52FF-B8CD938748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757218"/>
              <a:ext cx="186226" cy="17414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2" name="Line 511">
              <a:extLst>
                <a:ext uri="{FF2B5EF4-FFF2-40B4-BE49-F238E27FC236}">
                  <a16:creationId xmlns:a16="http://schemas.microsoft.com/office/drawing/2014/main" id="{E65639A9-8B34-A43C-BD36-B708AD6ADC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639632"/>
              <a:ext cx="186226" cy="1756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3" name="Line 512">
              <a:extLst>
                <a:ext uri="{FF2B5EF4-FFF2-40B4-BE49-F238E27FC236}">
                  <a16:creationId xmlns:a16="http://schemas.microsoft.com/office/drawing/2014/main" id="{CBD29D56-F1A7-BF56-00F3-60C89EF569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525024"/>
              <a:ext cx="186226" cy="172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4" name="Line 513">
              <a:extLst>
                <a:ext uri="{FF2B5EF4-FFF2-40B4-BE49-F238E27FC236}">
                  <a16:creationId xmlns:a16="http://schemas.microsoft.com/office/drawing/2014/main" id="{9CADB440-C863-5753-CCB9-5DFE56A6EA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407438"/>
              <a:ext cx="186226" cy="172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5" name="Line 514">
              <a:extLst>
                <a:ext uri="{FF2B5EF4-FFF2-40B4-BE49-F238E27FC236}">
                  <a16:creationId xmlns:a16="http://schemas.microsoft.com/office/drawing/2014/main" id="{C517D188-7A6F-A8C6-15F0-FE8CBF60AB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289852"/>
              <a:ext cx="186226" cy="1756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6" name="Line 515">
              <a:extLst>
                <a:ext uri="{FF2B5EF4-FFF2-40B4-BE49-F238E27FC236}">
                  <a16:creationId xmlns:a16="http://schemas.microsoft.com/office/drawing/2014/main" id="{73F9032A-C5FB-95E8-E588-3ED9F4EEC7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173755"/>
              <a:ext cx="186226" cy="17414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7" name="Line 516">
              <a:extLst>
                <a:ext uri="{FF2B5EF4-FFF2-40B4-BE49-F238E27FC236}">
                  <a16:creationId xmlns:a16="http://schemas.microsoft.com/office/drawing/2014/main" id="{9498E00B-AA90-2010-DA7C-FD60158035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4056169"/>
              <a:ext cx="186226" cy="1771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8" name="Line 517">
              <a:extLst>
                <a:ext uri="{FF2B5EF4-FFF2-40B4-BE49-F238E27FC236}">
                  <a16:creationId xmlns:a16="http://schemas.microsoft.com/office/drawing/2014/main" id="{315C6AB4-1446-9B6F-6ACF-84A5DC6E1C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938584"/>
              <a:ext cx="186226" cy="17712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29" name="Line 518">
              <a:extLst>
                <a:ext uri="{FF2B5EF4-FFF2-40B4-BE49-F238E27FC236}">
                  <a16:creationId xmlns:a16="http://schemas.microsoft.com/office/drawing/2014/main" id="{6FFE243F-7860-C49A-2D7A-4A3023A8A7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823975"/>
              <a:ext cx="186226" cy="17414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0" name="Line 519">
              <a:extLst>
                <a:ext uri="{FF2B5EF4-FFF2-40B4-BE49-F238E27FC236}">
                  <a16:creationId xmlns:a16="http://schemas.microsoft.com/office/drawing/2014/main" id="{FA450FC8-5689-1F99-A890-4FE58BB9AF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706390"/>
              <a:ext cx="186226" cy="17712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1" name="Line 520">
              <a:extLst>
                <a:ext uri="{FF2B5EF4-FFF2-40B4-BE49-F238E27FC236}">
                  <a16:creationId xmlns:a16="http://schemas.microsoft.com/office/drawing/2014/main" id="{B144B658-FFC2-D96E-BE01-8DA18FFB29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593269"/>
              <a:ext cx="186226" cy="172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2" name="Line 521">
              <a:extLst>
                <a:ext uri="{FF2B5EF4-FFF2-40B4-BE49-F238E27FC236}">
                  <a16:creationId xmlns:a16="http://schemas.microsoft.com/office/drawing/2014/main" id="{6AEBD5D3-2845-AC0C-DB30-9F83C06815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475683"/>
              <a:ext cx="186226" cy="17116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3" name="Line 522">
              <a:extLst>
                <a:ext uri="{FF2B5EF4-FFF2-40B4-BE49-F238E27FC236}">
                  <a16:creationId xmlns:a16="http://schemas.microsoft.com/office/drawing/2014/main" id="{5179057A-4716-C5D6-ED68-50E6BD9A1F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356609"/>
              <a:ext cx="186226" cy="1771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4" name="Line 523">
              <a:extLst>
                <a:ext uri="{FF2B5EF4-FFF2-40B4-BE49-F238E27FC236}">
                  <a16:creationId xmlns:a16="http://schemas.microsoft.com/office/drawing/2014/main" id="{AF96E407-2141-3D5B-FD13-97C401236A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242001"/>
              <a:ext cx="186226" cy="172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5" name="Line 524">
              <a:extLst>
                <a:ext uri="{FF2B5EF4-FFF2-40B4-BE49-F238E27FC236}">
                  <a16:creationId xmlns:a16="http://schemas.microsoft.com/office/drawing/2014/main" id="{746B2CD2-1868-85F1-1F93-E01CCAD03A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124415"/>
              <a:ext cx="186226" cy="1771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6" name="Line 525">
              <a:extLst>
                <a:ext uri="{FF2B5EF4-FFF2-40B4-BE49-F238E27FC236}">
                  <a16:creationId xmlns:a16="http://schemas.microsoft.com/office/drawing/2014/main" id="{E33912B8-BB02-FDEB-3DAF-E092A75F4D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3009807"/>
              <a:ext cx="186226" cy="17414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7" name="Line 526">
              <a:extLst>
                <a:ext uri="{FF2B5EF4-FFF2-40B4-BE49-F238E27FC236}">
                  <a16:creationId xmlns:a16="http://schemas.microsoft.com/office/drawing/2014/main" id="{566A7BE2-E7E2-D541-B7BB-0BCBD97B26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892220"/>
              <a:ext cx="186226" cy="17414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8" name="Line 527">
              <a:extLst>
                <a:ext uri="{FF2B5EF4-FFF2-40B4-BE49-F238E27FC236}">
                  <a16:creationId xmlns:a16="http://schemas.microsoft.com/office/drawing/2014/main" id="{9AC72ACB-27C4-BDA6-88A7-F429B9444E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774635"/>
              <a:ext cx="186226" cy="17712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39" name="Line 528">
              <a:extLst>
                <a:ext uri="{FF2B5EF4-FFF2-40B4-BE49-F238E27FC236}">
                  <a16:creationId xmlns:a16="http://schemas.microsoft.com/office/drawing/2014/main" id="{3B2AFDDE-5F44-245D-D17B-ACE707220F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660026"/>
              <a:ext cx="186226" cy="17414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0" name="Line 529">
              <a:extLst>
                <a:ext uri="{FF2B5EF4-FFF2-40B4-BE49-F238E27FC236}">
                  <a16:creationId xmlns:a16="http://schemas.microsoft.com/office/drawing/2014/main" id="{473794B5-A1E2-BC34-85E2-896A848247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542441"/>
              <a:ext cx="186226" cy="1756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1" name="Line 530">
              <a:extLst>
                <a:ext uri="{FF2B5EF4-FFF2-40B4-BE49-F238E27FC236}">
                  <a16:creationId xmlns:a16="http://schemas.microsoft.com/office/drawing/2014/main" id="{4E4961B3-78D8-C233-6C23-F512BB2998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424855"/>
              <a:ext cx="186226" cy="1756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2" name="Line 531">
              <a:extLst>
                <a:ext uri="{FF2B5EF4-FFF2-40B4-BE49-F238E27FC236}">
                  <a16:creationId xmlns:a16="http://schemas.microsoft.com/office/drawing/2014/main" id="{CA601FB2-5DA3-EE05-A5E2-ADFAE6B184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310247"/>
              <a:ext cx="186226" cy="17265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3" name="Line 532">
              <a:extLst>
                <a:ext uri="{FF2B5EF4-FFF2-40B4-BE49-F238E27FC236}">
                  <a16:creationId xmlns:a16="http://schemas.microsoft.com/office/drawing/2014/main" id="{0BC951DC-5FDE-E48A-9958-DAFD1EBB36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191173"/>
              <a:ext cx="186226" cy="17712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4" name="Line 533">
              <a:extLst>
                <a:ext uri="{FF2B5EF4-FFF2-40B4-BE49-F238E27FC236}">
                  <a16:creationId xmlns:a16="http://schemas.microsoft.com/office/drawing/2014/main" id="{CF57D7F4-336D-A019-2C15-75741BB93B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2076563"/>
              <a:ext cx="186226" cy="17414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5" name="Line 534">
              <a:extLst>
                <a:ext uri="{FF2B5EF4-FFF2-40B4-BE49-F238E27FC236}">
                  <a16:creationId xmlns:a16="http://schemas.microsoft.com/office/drawing/2014/main" id="{881AB41E-607B-83FC-FD47-6A76322760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61951" y="1958978"/>
              <a:ext cx="186226" cy="17414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6" name="Line 535">
              <a:extLst>
                <a:ext uri="{FF2B5EF4-FFF2-40B4-BE49-F238E27FC236}">
                  <a16:creationId xmlns:a16="http://schemas.microsoft.com/office/drawing/2014/main" id="{C5EFA127-8C7F-7730-DBAE-D3B37A4BE3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27502" y="1905395"/>
              <a:ext cx="120675" cy="1131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7" name="Rectangle 2427">
              <a:extLst>
                <a:ext uri="{FF2B5EF4-FFF2-40B4-BE49-F238E27FC236}">
                  <a16:creationId xmlns:a16="http://schemas.microsoft.com/office/drawing/2014/main" id="{8F604276-7634-CB9B-005C-CCC6323CA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908" y="1953024"/>
              <a:ext cx="122164" cy="5358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3</a:t>
              </a: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248" name="Freeform 664">
              <a:extLst>
                <a:ext uri="{FF2B5EF4-FFF2-40B4-BE49-F238E27FC236}">
                  <a16:creationId xmlns:a16="http://schemas.microsoft.com/office/drawing/2014/main" id="{7E7768FE-BA91-51A9-D927-1BAEC149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39" y="3115484"/>
              <a:ext cx="199634" cy="622162"/>
            </a:xfrm>
            <a:custGeom>
              <a:avLst/>
              <a:gdLst>
                <a:gd name="T0" fmla="*/ 0 w 159"/>
                <a:gd name="T1" fmla="*/ 0 h 445"/>
                <a:gd name="T2" fmla="*/ 0 w 159"/>
                <a:gd name="T3" fmla="*/ 2147483647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0" y="445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49" name="Freeform 665">
              <a:extLst>
                <a:ext uri="{FF2B5EF4-FFF2-40B4-BE49-F238E27FC236}">
                  <a16:creationId xmlns:a16="http://schemas.microsoft.com/office/drawing/2014/main" id="{2725856B-04AE-C017-669B-2E42050A3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39" y="3115484"/>
              <a:ext cx="199634" cy="622162"/>
            </a:xfrm>
            <a:custGeom>
              <a:avLst/>
              <a:gdLst>
                <a:gd name="T0" fmla="*/ 0 w 159"/>
                <a:gd name="T1" fmla="*/ 0 h 445"/>
                <a:gd name="T2" fmla="*/ 0 w 159"/>
                <a:gd name="T3" fmla="*/ 2147483647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0" y="445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50" name="Freeform 666">
              <a:extLst>
                <a:ext uri="{FF2B5EF4-FFF2-40B4-BE49-F238E27FC236}">
                  <a16:creationId xmlns:a16="http://schemas.microsoft.com/office/drawing/2014/main" id="{2960F3AF-5F13-131D-A21E-7BF07EB26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39" y="3115484"/>
              <a:ext cx="199634" cy="622162"/>
            </a:xfrm>
            <a:custGeom>
              <a:avLst/>
              <a:gdLst>
                <a:gd name="T0" fmla="*/ 0 w 159"/>
                <a:gd name="T1" fmla="*/ 0 h 445"/>
                <a:gd name="T2" fmla="*/ 2147483647 w 159"/>
                <a:gd name="T3" fmla="*/ 0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159" y="0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51" name="Freeform 667">
              <a:extLst>
                <a:ext uri="{FF2B5EF4-FFF2-40B4-BE49-F238E27FC236}">
                  <a16:creationId xmlns:a16="http://schemas.microsoft.com/office/drawing/2014/main" id="{EFBA7467-C25F-32A5-6002-630377D8A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39" y="3115484"/>
              <a:ext cx="199634" cy="622162"/>
            </a:xfrm>
            <a:custGeom>
              <a:avLst/>
              <a:gdLst>
                <a:gd name="T0" fmla="*/ 0 w 159"/>
                <a:gd name="T1" fmla="*/ 0 h 445"/>
                <a:gd name="T2" fmla="*/ 2147483647 w 159"/>
                <a:gd name="T3" fmla="*/ 0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159" y="0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52" name="Freeform 668">
              <a:extLst>
                <a:ext uri="{FF2B5EF4-FFF2-40B4-BE49-F238E27FC236}">
                  <a16:creationId xmlns:a16="http://schemas.microsoft.com/office/drawing/2014/main" id="{BDC19243-67E4-CE96-EEF7-246C230A1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39" y="3115484"/>
              <a:ext cx="199634" cy="622162"/>
            </a:xfrm>
            <a:custGeom>
              <a:avLst/>
              <a:gdLst>
                <a:gd name="T0" fmla="*/ 2147483647 w 159"/>
                <a:gd name="T1" fmla="*/ 0 h 445"/>
                <a:gd name="T2" fmla="*/ 0 w 159"/>
                <a:gd name="T3" fmla="*/ 0 h 445"/>
                <a:gd name="T4" fmla="*/ 0 w 159"/>
                <a:gd name="T5" fmla="*/ 2147483647 h 445"/>
                <a:gd name="T6" fmla="*/ 2147483647 w 159"/>
                <a:gd name="T7" fmla="*/ 2147483647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159" y="0"/>
                  </a:moveTo>
                  <a:lnTo>
                    <a:pt x="0" y="0"/>
                  </a:lnTo>
                  <a:lnTo>
                    <a:pt x="0" y="445"/>
                  </a:lnTo>
                  <a:lnTo>
                    <a:pt x="159" y="445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</p:grpSp>
      <p:grpSp>
        <p:nvGrpSpPr>
          <p:cNvPr id="13318" name="그룹 2652">
            <a:extLst>
              <a:ext uri="{FF2B5EF4-FFF2-40B4-BE49-F238E27FC236}">
                <a16:creationId xmlns:a16="http://schemas.microsoft.com/office/drawing/2014/main" id="{D297F993-F599-FB67-6AB7-F869C74D263B}"/>
              </a:ext>
            </a:extLst>
          </p:cNvPr>
          <p:cNvGrpSpPr>
            <a:grpSpLocks/>
          </p:cNvGrpSpPr>
          <p:nvPr/>
        </p:nvGrpSpPr>
        <p:grpSpPr bwMode="auto">
          <a:xfrm>
            <a:off x="6121400" y="2043113"/>
            <a:ext cx="1370013" cy="4483100"/>
            <a:chOff x="4755249" y="1563057"/>
            <a:chExt cx="1281988" cy="4194383"/>
          </a:xfrm>
        </p:grpSpPr>
        <p:sp>
          <p:nvSpPr>
            <p:cNvPr id="2654" name="Rectangle 2022">
              <a:extLst>
                <a:ext uri="{FF2B5EF4-FFF2-40B4-BE49-F238E27FC236}">
                  <a16:creationId xmlns:a16="http://schemas.microsoft.com/office/drawing/2014/main" id="{0CEBFDEF-4063-FF6A-C152-72BAF1D5A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5249" y="1563057"/>
              <a:ext cx="1059163" cy="129217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2</a:t>
              </a:r>
              <a:r>
                <a:rPr lang="ko-KR" altLang="en-US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r>
                <a:rPr lang="ko-KR" altLang="ko-KR" sz="900" dirty="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 교통처리계획도</a:t>
              </a:r>
              <a:endParaRPr lang="ko-KR" altLang="ko-KR" dirty="0">
                <a:ea typeface="굴림" panose="020B0600000101010101" pitchFamily="50" charset="-127"/>
              </a:endParaRPr>
            </a:p>
          </p:txBody>
        </p:sp>
        <p:sp>
          <p:nvSpPr>
            <p:cNvPr id="2655" name="Rectangle 2304">
              <a:extLst>
                <a:ext uri="{FF2B5EF4-FFF2-40B4-BE49-F238E27FC236}">
                  <a16:creationId xmlns:a16="http://schemas.microsoft.com/office/drawing/2014/main" id="{6C50B67A-428F-32A8-158D-BC6343E3E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669" y="5197495"/>
              <a:ext cx="561519" cy="86145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각종 교통표지판은 거리에 따라 증설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56" name="Rectangle 2334">
              <a:extLst>
                <a:ext uri="{FF2B5EF4-FFF2-40B4-BE49-F238E27FC236}">
                  <a16:creationId xmlns:a16="http://schemas.microsoft.com/office/drawing/2014/main" id="{985A45C3-E583-15F7-517B-50D0226C2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3" y="5329684"/>
              <a:ext cx="123297" cy="4901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교 통 안 내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57" name="Rectangle 2335">
              <a:extLst>
                <a:ext uri="{FF2B5EF4-FFF2-40B4-BE49-F238E27FC236}">
                  <a16:creationId xmlns:a16="http://schemas.microsoft.com/office/drawing/2014/main" id="{463C34E8-2986-DE9D-50D7-A9B4E3644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8507" y="5488607"/>
              <a:ext cx="230253" cy="4901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드려 대단히 죄송합니다.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58" name="Rectangle 2336">
              <a:extLst>
                <a:ext uri="{FF2B5EF4-FFF2-40B4-BE49-F238E27FC236}">
                  <a16:creationId xmlns:a16="http://schemas.microsoft.com/office/drawing/2014/main" id="{B0589FD9-3C8C-BF82-AB17-21EE3B003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8507" y="5418800"/>
              <a:ext cx="203514" cy="4901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공사중 통행에 불편을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59" name="Rectangle 2342">
              <a:extLst>
                <a:ext uri="{FF2B5EF4-FFF2-40B4-BE49-F238E27FC236}">
                  <a16:creationId xmlns:a16="http://schemas.microsoft.com/office/drawing/2014/main" id="{A75E40A4-B781-D82A-38E0-03D31E5A3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2891" y="5708426"/>
              <a:ext cx="147064" cy="4901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      현장소장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60" name="Rectangle 2343">
              <a:extLst>
                <a:ext uri="{FF2B5EF4-FFF2-40B4-BE49-F238E27FC236}">
                  <a16:creationId xmlns:a16="http://schemas.microsoft.com/office/drawing/2014/main" id="{5AA5A4B9-DE1D-2D7F-34FB-EA7444965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016" y="5695059"/>
              <a:ext cx="68333" cy="5049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기간: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61" name="Rectangle 2344">
              <a:extLst>
                <a:ext uri="{FF2B5EF4-FFF2-40B4-BE49-F238E27FC236}">
                  <a16:creationId xmlns:a16="http://schemas.microsoft.com/office/drawing/2014/main" id="{996A72B9-554B-F3EA-5E39-35236AA30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016" y="5643074"/>
              <a:ext cx="212427" cy="4901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전방:200m 공사중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62" name="Rectangle 2345">
              <a:extLst>
                <a:ext uri="{FF2B5EF4-FFF2-40B4-BE49-F238E27FC236}">
                  <a16:creationId xmlns:a16="http://schemas.microsoft.com/office/drawing/2014/main" id="{2706D10A-5E25-065E-B5EE-B84E356DB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6697" y="5304434"/>
              <a:ext cx="153007" cy="4901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교 통 안 내 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63" name="Rectangle 2346">
              <a:extLst>
                <a:ext uri="{FF2B5EF4-FFF2-40B4-BE49-F238E27FC236}">
                  <a16:creationId xmlns:a16="http://schemas.microsoft.com/office/drawing/2014/main" id="{6B4578E8-B828-1AC5-12B8-9B91992EC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7783" y="5473754"/>
              <a:ext cx="51993" cy="4901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3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또는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2664" name="Line 2348">
              <a:extLst>
                <a:ext uri="{FF2B5EF4-FFF2-40B4-BE49-F238E27FC236}">
                  <a16:creationId xmlns:a16="http://schemas.microsoft.com/office/drawing/2014/main" id="{1877F696-E377-5B6B-BCA6-9E4D615BC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5138" y="5283641"/>
              <a:ext cx="4099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65" name="Line 2349">
              <a:extLst>
                <a:ext uri="{FF2B5EF4-FFF2-40B4-BE49-F238E27FC236}">
                  <a16:creationId xmlns:a16="http://schemas.microsoft.com/office/drawing/2014/main" id="{ECEDB187-1CBD-ACBB-927F-CDA6BD3B97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35138" y="5751499"/>
              <a:ext cx="4099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66" name="Line 2350">
              <a:extLst>
                <a:ext uri="{FF2B5EF4-FFF2-40B4-BE49-F238E27FC236}">
                  <a16:creationId xmlns:a16="http://schemas.microsoft.com/office/drawing/2014/main" id="{4E8CAEDB-DE1A-5B3F-FFD1-B4CCF7449E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3870" y="5393550"/>
              <a:ext cx="0" cy="2153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67" name="Line 2351">
              <a:extLst>
                <a:ext uri="{FF2B5EF4-FFF2-40B4-BE49-F238E27FC236}">
                  <a16:creationId xmlns:a16="http://schemas.microsoft.com/office/drawing/2014/main" id="{2EE19458-9068-E765-088A-DD8938F6E8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9848" y="5283641"/>
              <a:ext cx="0" cy="4678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68" name="Line 2352">
              <a:extLst>
                <a:ext uri="{FF2B5EF4-FFF2-40B4-BE49-F238E27FC236}">
                  <a16:creationId xmlns:a16="http://schemas.microsoft.com/office/drawing/2014/main" id="{9AAD252F-AFFD-969C-AA35-A1DE9E6B0D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35138" y="5283641"/>
              <a:ext cx="0" cy="4678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69" name="Line 2353">
              <a:extLst>
                <a:ext uri="{FF2B5EF4-FFF2-40B4-BE49-F238E27FC236}">
                  <a16:creationId xmlns:a16="http://schemas.microsoft.com/office/drawing/2014/main" id="{53C6A717-06A2-235F-51CB-3B1D6C6DEB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4740" y="5393550"/>
              <a:ext cx="0" cy="2153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0" name="Line 2354">
              <a:extLst>
                <a:ext uri="{FF2B5EF4-FFF2-40B4-BE49-F238E27FC236}">
                  <a16:creationId xmlns:a16="http://schemas.microsoft.com/office/drawing/2014/main" id="{79AA9108-360F-71F2-1F91-DE309C3A95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0465" y="5393550"/>
              <a:ext cx="0" cy="2153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1" name="Line 2355">
              <a:extLst>
                <a:ext uri="{FF2B5EF4-FFF2-40B4-BE49-F238E27FC236}">
                  <a16:creationId xmlns:a16="http://schemas.microsoft.com/office/drawing/2014/main" id="{8907F9FA-1F80-60F8-8995-F1C99A9B60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48364" y="5283641"/>
              <a:ext cx="0" cy="4678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2" name="Line 2356">
              <a:extLst>
                <a:ext uri="{FF2B5EF4-FFF2-40B4-BE49-F238E27FC236}">
                  <a16:creationId xmlns:a16="http://schemas.microsoft.com/office/drawing/2014/main" id="{265A57E3-79B3-B74D-CB60-A5F10F98A1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157820" y="5545047"/>
              <a:ext cx="129238" cy="3267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3" name="Line 2357">
              <a:extLst>
                <a:ext uri="{FF2B5EF4-FFF2-40B4-BE49-F238E27FC236}">
                  <a16:creationId xmlns:a16="http://schemas.microsoft.com/office/drawing/2014/main" id="{B5151529-F812-4364-4F79-C2F3AFB3CB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8364" y="5634163"/>
              <a:ext cx="41148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4" name="Line 2358">
              <a:extLst>
                <a:ext uri="{FF2B5EF4-FFF2-40B4-BE49-F238E27FC236}">
                  <a16:creationId xmlns:a16="http://schemas.microsoft.com/office/drawing/2014/main" id="{3592E1CD-1DC9-BBA6-4DE4-D342C655EF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8364" y="5751499"/>
              <a:ext cx="41148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5" name="Line 2359">
              <a:extLst>
                <a:ext uri="{FF2B5EF4-FFF2-40B4-BE49-F238E27FC236}">
                  <a16:creationId xmlns:a16="http://schemas.microsoft.com/office/drawing/2014/main" id="{E63FD0A2-99DE-F3B7-6F46-7F0B02576F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7058" y="5577723"/>
              <a:ext cx="0" cy="282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6" name="Freeform 2360">
              <a:extLst>
                <a:ext uri="{FF2B5EF4-FFF2-40B4-BE49-F238E27FC236}">
                  <a16:creationId xmlns:a16="http://schemas.microsoft.com/office/drawing/2014/main" id="{B183BAD0-F456-AFA1-1953-25EA668F5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78" y="5730705"/>
              <a:ext cx="7428" cy="2971"/>
            </a:xfrm>
            <a:custGeom>
              <a:avLst/>
              <a:gdLst>
                <a:gd name="T0" fmla="*/ 2147483647 w 5"/>
                <a:gd name="T1" fmla="*/ 2147483647 h 2"/>
                <a:gd name="T2" fmla="*/ 2147483647 w 5"/>
                <a:gd name="T3" fmla="*/ 0 h 2"/>
                <a:gd name="T4" fmla="*/ 0 w 5"/>
                <a:gd name="T5" fmla="*/ 0 h 2"/>
                <a:gd name="T6" fmla="*/ 0 w 5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7" name="Freeform 2361">
              <a:extLst>
                <a:ext uri="{FF2B5EF4-FFF2-40B4-BE49-F238E27FC236}">
                  <a16:creationId xmlns:a16="http://schemas.microsoft.com/office/drawing/2014/main" id="{5B403A93-29D4-ECBB-4808-763EF1175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78" y="5733676"/>
              <a:ext cx="7428" cy="2971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2147483647 h 2"/>
                <a:gd name="T4" fmla="*/ 2147483647 w 5"/>
                <a:gd name="T5" fmla="*/ 2147483647 h 2"/>
                <a:gd name="T6" fmla="*/ 2147483647 w 5"/>
                <a:gd name="T7" fmla="*/ 0 h 2"/>
                <a:gd name="T8" fmla="*/ 2147483647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8" name="Line 2362">
              <a:extLst>
                <a:ext uri="{FF2B5EF4-FFF2-40B4-BE49-F238E27FC236}">
                  <a16:creationId xmlns:a16="http://schemas.microsoft.com/office/drawing/2014/main" id="{C2639D5E-9350-921B-DC2F-7BDFBD06E3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2892" y="5445535"/>
              <a:ext cx="10695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79" name="Line 2363">
              <a:extLst>
                <a:ext uri="{FF2B5EF4-FFF2-40B4-BE49-F238E27FC236}">
                  <a16:creationId xmlns:a16="http://schemas.microsoft.com/office/drawing/2014/main" id="{869B4217-4889-E7D8-DF4D-F45C1B1D8A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2892" y="5556929"/>
              <a:ext cx="10695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0" name="Line 2364">
              <a:extLst>
                <a:ext uri="{FF2B5EF4-FFF2-40B4-BE49-F238E27FC236}">
                  <a16:creationId xmlns:a16="http://schemas.microsoft.com/office/drawing/2014/main" id="{6DE5DE08-9A79-5ED4-4FB1-4531858C9F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43507" y="5542076"/>
              <a:ext cx="16341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1" name="Line 2365">
              <a:extLst>
                <a:ext uri="{FF2B5EF4-FFF2-40B4-BE49-F238E27FC236}">
                  <a16:creationId xmlns:a16="http://schemas.microsoft.com/office/drawing/2014/main" id="{085E0FD5-6B89-E955-0E83-AE3660651E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2892" y="5448505"/>
              <a:ext cx="106956" cy="10099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2" name="Line 2366">
              <a:extLst>
                <a:ext uri="{FF2B5EF4-FFF2-40B4-BE49-F238E27FC236}">
                  <a16:creationId xmlns:a16="http://schemas.microsoft.com/office/drawing/2014/main" id="{C1AB7701-9397-159E-BAA5-70723CEC83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7747" y="5473754"/>
              <a:ext cx="92101" cy="831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3" name="Line 2367">
              <a:extLst>
                <a:ext uri="{FF2B5EF4-FFF2-40B4-BE49-F238E27FC236}">
                  <a16:creationId xmlns:a16="http://schemas.microsoft.com/office/drawing/2014/main" id="{5229C15D-A323-449D-0253-2AA49183FD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4486" y="5496034"/>
              <a:ext cx="65362" cy="6089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4" name="Line 2368">
              <a:extLst>
                <a:ext uri="{FF2B5EF4-FFF2-40B4-BE49-F238E27FC236}">
                  <a16:creationId xmlns:a16="http://schemas.microsoft.com/office/drawing/2014/main" id="{B0379103-8740-359C-E12F-113E6453B2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16768" y="5519798"/>
              <a:ext cx="43080" cy="371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5" name="Line 2369">
              <a:extLst>
                <a:ext uri="{FF2B5EF4-FFF2-40B4-BE49-F238E27FC236}">
                  <a16:creationId xmlns:a16="http://schemas.microsoft.com/office/drawing/2014/main" id="{93291367-E23C-BF44-09FB-1BF13CBF08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8364" y="5360874"/>
              <a:ext cx="41148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6" name="Line 2370">
              <a:extLst>
                <a:ext uri="{FF2B5EF4-FFF2-40B4-BE49-F238E27FC236}">
                  <a16:creationId xmlns:a16="http://schemas.microsoft.com/office/drawing/2014/main" id="{1916B0DA-4874-4EF4-E414-15A248BF06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8364" y="5283641"/>
              <a:ext cx="41148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7" name="Line 2371">
              <a:extLst>
                <a:ext uri="{FF2B5EF4-FFF2-40B4-BE49-F238E27FC236}">
                  <a16:creationId xmlns:a16="http://schemas.microsoft.com/office/drawing/2014/main" id="{FB8B2ED7-50DD-4B5C-61CC-379D00FA6E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4415" y="5442564"/>
              <a:ext cx="0" cy="4901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8" name="Line 2372">
              <a:extLst>
                <a:ext uri="{FF2B5EF4-FFF2-40B4-BE49-F238E27FC236}">
                  <a16:creationId xmlns:a16="http://schemas.microsoft.com/office/drawing/2014/main" id="{6FADA58D-0948-DD89-9F6F-5A7CDDE848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9088" y="5442564"/>
              <a:ext cx="0" cy="4901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89" name="Line 2373">
              <a:extLst>
                <a:ext uri="{FF2B5EF4-FFF2-40B4-BE49-F238E27FC236}">
                  <a16:creationId xmlns:a16="http://schemas.microsoft.com/office/drawing/2014/main" id="{66AD94A0-E031-9919-CDDD-77F100DEBE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94415" y="5473754"/>
              <a:ext cx="0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0" name="Line 2374">
              <a:extLst>
                <a:ext uri="{FF2B5EF4-FFF2-40B4-BE49-F238E27FC236}">
                  <a16:creationId xmlns:a16="http://schemas.microsoft.com/office/drawing/2014/main" id="{8EB2AC45-BB16-2E86-9212-F3546C7B50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79088" y="5473754"/>
              <a:ext cx="0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1" name="Line 2375">
              <a:extLst>
                <a:ext uri="{FF2B5EF4-FFF2-40B4-BE49-F238E27FC236}">
                  <a16:creationId xmlns:a16="http://schemas.microsoft.com/office/drawing/2014/main" id="{E56955F2-899C-91DF-3859-BD144F0802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2892" y="5445535"/>
              <a:ext cx="87644" cy="831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2" name="Line 2376">
              <a:extLst>
                <a:ext uri="{FF2B5EF4-FFF2-40B4-BE49-F238E27FC236}">
                  <a16:creationId xmlns:a16="http://schemas.microsoft.com/office/drawing/2014/main" id="{0900CA74-0494-1D09-128A-EBCE88F2F8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2892" y="5445535"/>
              <a:ext cx="60905" cy="5792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3" name="Line 2377">
              <a:extLst>
                <a:ext uri="{FF2B5EF4-FFF2-40B4-BE49-F238E27FC236}">
                  <a16:creationId xmlns:a16="http://schemas.microsoft.com/office/drawing/2014/main" id="{D9F3A875-26FA-72CB-919E-675CEC1168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2892" y="5445535"/>
              <a:ext cx="37137" cy="3713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4" name="Line 2378">
              <a:extLst>
                <a:ext uri="{FF2B5EF4-FFF2-40B4-BE49-F238E27FC236}">
                  <a16:creationId xmlns:a16="http://schemas.microsoft.com/office/drawing/2014/main" id="{7D4944F0-7D3D-F415-0898-29B21B862E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2892" y="5445535"/>
              <a:ext cx="14855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5" name="Line 2379">
              <a:extLst>
                <a:ext uri="{FF2B5EF4-FFF2-40B4-BE49-F238E27FC236}">
                  <a16:creationId xmlns:a16="http://schemas.microsoft.com/office/drawing/2014/main" id="{FF2A7B50-92CE-E84A-6C89-BD7F56DDC5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2892" y="5445535"/>
              <a:ext cx="0" cy="1113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6" name="Line 2380">
              <a:extLst>
                <a:ext uri="{FF2B5EF4-FFF2-40B4-BE49-F238E27FC236}">
                  <a16:creationId xmlns:a16="http://schemas.microsoft.com/office/drawing/2014/main" id="{546E357B-87F5-5DA6-67B2-CD6D395F7D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7820" y="5439594"/>
              <a:ext cx="0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7" name="Line 2381">
              <a:extLst>
                <a:ext uri="{FF2B5EF4-FFF2-40B4-BE49-F238E27FC236}">
                  <a16:creationId xmlns:a16="http://schemas.microsoft.com/office/drawing/2014/main" id="{38BF95FB-0F63-07CB-F238-06D27851CB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7820" y="5439594"/>
              <a:ext cx="0" cy="1054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8" name="Freeform 2382">
              <a:extLst>
                <a:ext uri="{FF2B5EF4-FFF2-40B4-BE49-F238E27FC236}">
                  <a16:creationId xmlns:a16="http://schemas.microsoft.com/office/drawing/2014/main" id="{9F481097-A8B2-7168-78B5-BA04C8318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78" y="5301464"/>
              <a:ext cx="7428" cy="4456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147483647 h 3"/>
                <a:gd name="T4" fmla="*/ 2147483647 w 5"/>
                <a:gd name="T5" fmla="*/ 2147483647 h 3"/>
                <a:gd name="T6" fmla="*/ 2147483647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99" name="Freeform 2383">
              <a:extLst>
                <a:ext uri="{FF2B5EF4-FFF2-40B4-BE49-F238E27FC236}">
                  <a16:creationId xmlns:a16="http://schemas.microsoft.com/office/drawing/2014/main" id="{7D9B9E2E-B453-6E37-2B0C-1FAEB3B3B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78" y="5299979"/>
              <a:ext cx="7428" cy="1485"/>
            </a:xfrm>
            <a:custGeom>
              <a:avLst/>
              <a:gdLst>
                <a:gd name="T0" fmla="*/ 2147483647 w 5"/>
                <a:gd name="T1" fmla="*/ 2147483647 h 2"/>
                <a:gd name="T2" fmla="*/ 2147483647 w 5"/>
                <a:gd name="T3" fmla="*/ 2147483647 h 2"/>
                <a:gd name="T4" fmla="*/ 2147483647 w 5"/>
                <a:gd name="T5" fmla="*/ 0 h 2"/>
                <a:gd name="T6" fmla="*/ 0 w 5"/>
                <a:gd name="T7" fmla="*/ 0 h 2"/>
                <a:gd name="T8" fmla="*/ 0 w 5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0" name="Line 2384">
              <a:extLst>
                <a:ext uri="{FF2B5EF4-FFF2-40B4-BE49-F238E27FC236}">
                  <a16:creationId xmlns:a16="http://schemas.microsoft.com/office/drawing/2014/main" id="{C5C37849-B93D-9EAC-9200-1265DA1317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5136" y="5283641"/>
              <a:ext cx="0" cy="46785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1" name="Freeform 2385">
              <a:extLst>
                <a:ext uri="{FF2B5EF4-FFF2-40B4-BE49-F238E27FC236}">
                  <a16:creationId xmlns:a16="http://schemas.microsoft.com/office/drawing/2014/main" id="{7F851A61-4576-6A8B-8FFD-8A1DF6318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2853" y="5730705"/>
              <a:ext cx="5942" cy="2971"/>
            </a:xfrm>
            <a:custGeom>
              <a:avLst/>
              <a:gdLst>
                <a:gd name="T0" fmla="*/ 2147483647 w 4"/>
                <a:gd name="T1" fmla="*/ 2147483647 h 2"/>
                <a:gd name="T2" fmla="*/ 2147483647 w 4"/>
                <a:gd name="T3" fmla="*/ 0 h 2"/>
                <a:gd name="T4" fmla="*/ 2147483647 w 4"/>
                <a:gd name="T5" fmla="*/ 0 h 2"/>
                <a:gd name="T6" fmla="*/ 0 w 4"/>
                <a:gd name="T7" fmla="*/ 0 h 2"/>
                <a:gd name="T8" fmla="*/ 0 w 4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2" name="Freeform 2386">
              <a:extLst>
                <a:ext uri="{FF2B5EF4-FFF2-40B4-BE49-F238E27FC236}">
                  <a16:creationId xmlns:a16="http://schemas.microsoft.com/office/drawing/2014/main" id="{4DEF6B21-56C8-B64B-1F71-A85AD3949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2853" y="5733676"/>
              <a:ext cx="5942" cy="297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2147483647 h 2"/>
                <a:gd name="T4" fmla="*/ 2147483647 w 4"/>
                <a:gd name="T5" fmla="*/ 2147483647 h 2"/>
                <a:gd name="T6" fmla="*/ 2147483647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3" name="Freeform 2387">
              <a:extLst>
                <a:ext uri="{FF2B5EF4-FFF2-40B4-BE49-F238E27FC236}">
                  <a16:creationId xmlns:a16="http://schemas.microsoft.com/office/drawing/2014/main" id="{188ABEEE-6DCA-9481-97AE-654E68C7F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2853" y="5301464"/>
              <a:ext cx="5942" cy="4456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2147483647 h 3"/>
                <a:gd name="T4" fmla="*/ 2147483647 w 4"/>
                <a:gd name="T5" fmla="*/ 2147483647 h 3"/>
                <a:gd name="T6" fmla="*/ 2147483647 w 4"/>
                <a:gd name="T7" fmla="*/ 2147483647 h 3"/>
                <a:gd name="T8" fmla="*/ 2147483647 w 4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4" name="Freeform 2388">
              <a:extLst>
                <a:ext uri="{FF2B5EF4-FFF2-40B4-BE49-F238E27FC236}">
                  <a16:creationId xmlns:a16="http://schemas.microsoft.com/office/drawing/2014/main" id="{EA9F71F0-4D33-0B3F-8F93-9001D7511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2853" y="5299979"/>
              <a:ext cx="5942" cy="1485"/>
            </a:xfrm>
            <a:custGeom>
              <a:avLst/>
              <a:gdLst>
                <a:gd name="T0" fmla="*/ 2147483647 w 4"/>
                <a:gd name="T1" fmla="*/ 2147483647 h 2"/>
                <a:gd name="T2" fmla="*/ 2147483647 w 4"/>
                <a:gd name="T3" fmla="*/ 0 h 2"/>
                <a:gd name="T4" fmla="*/ 0 w 4"/>
                <a:gd name="T5" fmla="*/ 0 h 2"/>
                <a:gd name="T6" fmla="*/ 0 w 4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5" name="Freeform 2421">
              <a:extLst>
                <a:ext uri="{FF2B5EF4-FFF2-40B4-BE49-F238E27FC236}">
                  <a16:creationId xmlns:a16="http://schemas.microsoft.com/office/drawing/2014/main" id="{E60D8C0B-B42F-7D9A-EF94-044AE2325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2492" y="5720308"/>
              <a:ext cx="23768" cy="23764"/>
            </a:xfrm>
            <a:custGeom>
              <a:avLst/>
              <a:gdLst>
                <a:gd name="T0" fmla="*/ 2147483647 w 16"/>
                <a:gd name="T1" fmla="*/ 2147483647 h 16"/>
                <a:gd name="T2" fmla="*/ 2147483647 w 16"/>
                <a:gd name="T3" fmla="*/ 2147483647 h 16"/>
                <a:gd name="T4" fmla="*/ 2147483647 w 16"/>
                <a:gd name="T5" fmla="*/ 2147483647 h 16"/>
                <a:gd name="T6" fmla="*/ 2147483647 w 16"/>
                <a:gd name="T7" fmla="*/ 0 h 16"/>
                <a:gd name="T8" fmla="*/ 2147483647 w 16"/>
                <a:gd name="T9" fmla="*/ 0 h 16"/>
                <a:gd name="T10" fmla="*/ 2147483647 w 16"/>
                <a:gd name="T11" fmla="*/ 0 h 16"/>
                <a:gd name="T12" fmla="*/ 2147483647 w 16"/>
                <a:gd name="T13" fmla="*/ 2147483647 h 16"/>
                <a:gd name="T14" fmla="*/ 2147483647 w 16"/>
                <a:gd name="T15" fmla="*/ 2147483647 h 16"/>
                <a:gd name="T16" fmla="*/ 0 w 16"/>
                <a:gd name="T17" fmla="*/ 2147483647 h 16"/>
                <a:gd name="T18" fmla="*/ 0 w 16"/>
                <a:gd name="T19" fmla="*/ 2147483647 h 16"/>
                <a:gd name="T20" fmla="*/ 0 w 16"/>
                <a:gd name="T21" fmla="*/ 2147483647 h 16"/>
                <a:gd name="T22" fmla="*/ 2147483647 w 16"/>
                <a:gd name="T23" fmla="*/ 2147483647 h 16"/>
                <a:gd name="T24" fmla="*/ 2147483647 w 16"/>
                <a:gd name="T25" fmla="*/ 2147483647 h 16"/>
                <a:gd name="T26" fmla="*/ 2147483647 w 16"/>
                <a:gd name="T27" fmla="*/ 2147483647 h 16"/>
                <a:gd name="T28" fmla="*/ 2147483647 w 16"/>
                <a:gd name="T29" fmla="*/ 2147483647 h 16"/>
                <a:gd name="T30" fmla="*/ 2147483647 w 16"/>
                <a:gd name="T31" fmla="*/ 2147483647 h 16"/>
                <a:gd name="T32" fmla="*/ 2147483647 w 16"/>
                <a:gd name="T33" fmla="*/ 2147483647 h 16"/>
                <a:gd name="T34" fmla="*/ 2147483647 w 16"/>
                <a:gd name="T35" fmla="*/ 2147483647 h 16"/>
                <a:gd name="T36" fmla="*/ 2147483647 w 16"/>
                <a:gd name="T37" fmla="*/ 2147483647 h 16"/>
                <a:gd name="T38" fmla="*/ 2147483647 w 16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" h="16">
                  <a:moveTo>
                    <a:pt x="16" y="7"/>
                  </a:moveTo>
                  <a:lnTo>
                    <a:pt x="13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3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6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6" name="Freeform 2422">
              <a:extLst>
                <a:ext uri="{FF2B5EF4-FFF2-40B4-BE49-F238E27FC236}">
                  <a16:creationId xmlns:a16="http://schemas.microsoft.com/office/drawing/2014/main" id="{FE6522D8-B7A5-EABD-0487-9712A507D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8144" y="5720308"/>
              <a:ext cx="20797" cy="23764"/>
            </a:xfrm>
            <a:custGeom>
              <a:avLst/>
              <a:gdLst>
                <a:gd name="T0" fmla="*/ 2147483647 w 14"/>
                <a:gd name="T1" fmla="*/ 2147483647 h 16"/>
                <a:gd name="T2" fmla="*/ 2147483647 w 14"/>
                <a:gd name="T3" fmla="*/ 2147483647 h 16"/>
                <a:gd name="T4" fmla="*/ 2147483647 w 14"/>
                <a:gd name="T5" fmla="*/ 2147483647 h 16"/>
                <a:gd name="T6" fmla="*/ 2147483647 w 14"/>
                <a:gd name="T7" fmla="*/ 0 h 16"/>
                <a:gd name="T8" fmla="*/ 2147483647 w 14"/>
                <a:gd name="T9" fmla="*/ 0 h 16"/>
                <a:gd name="T10" fmla="*/ 2147483647 w 14"/>
                <a:gd name="T11" fmla="*/ 0 h 16"/>
                <a:gd name="T12" fmla="*/ 2147483647 w 14"/>
                <a:gd name="T13" fmla="*/ 2147483647 h 16"/>
                <a:gd name="T14" fmla="*/ 0 w 14"/>
                <a:gd name="T15" fmla="*/ 2147483647 h 16"/>
                <a:gd name="T16" fmla="*/ 0 w 14"/>
                <a:gd name="T17" fmla="*/ 2147483647 h 16"/>
                <a:gd name="T18" fmla="*/ 0 w 14"/>
                <a:gd name="T19" fmla="*/ 2147483647 h 16"/>
                <a:gd name="T20" fmla="*/ 0 w 14"/>
                <a:gd name="T21" fmla="*/ 2147483647 h 16"/>
                <a:gd name="T22" fmla="*/ 2147483647 w 14"/>
                <a:gd name="T23" fmla="*/ 2147483647 h 16"/>
                <a:gd name="T24" fmla="*/ 2147483647 w 14"/>
                <a:gd name="T25" fmla="*/ 2147483647 h 16"/>
                <a:gd name="T26" fmla="*/ 2147483647 w 14"/>
                <a:gd name="T27" fmla="*/ 2147483647 h 16"/>
                <a:gd name="T28" fmla="*/ 2147483647 w 14"/>
                <a:gd name="T29" fmla="*/ 2147483647 h 16"/>
                <a:gd name="T30" fmla="*/ 2147483647 w 14"/>
                <a:gd name="T31" fmla="*/ 2147483647 h 16"/>
                <a:gd name="T32" fmla="*/ 2147483647 w 14"/>
                <a:gd name="T33" fmla="*/ 2147483647 h 16"/>
                <a:gd name="T34" fmla="*/ 2147483647 w 14"/>
                <a:gd name="T35" fmla="*/ 2147483647 h 16"/>
                <a:gd name="T36" fmla="*/ 2147483647 w 14"/>
                <a:gd name="T37" fmla="*/ 2147483647 h 1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4" h="16">
                  <a:moveTo>
                    <a:pt x="14" y="7"/>
                  </a:moveTo>
                  <a:lnTo>
                    <a:pt x="14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3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7" name="Freeform 669">
              <a:extLst>
                <a:ext uri="{FF2B5EF4-FFF2-40B4-BE49-F238E27FC236}">
                  <a16:creationId xmlns:a16="http://schemas.microsoft.com/office/drawing/2014/main" id="{DC86F933-26D3-EFA4-A502-02B9FFBBD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269" y="3006733"/>
              <a:ext cx="161919" cy="161893"/>
            </a:xfrm>
            <a:custGeom>
              <a:avLst/>
              <a:gdLst>
                <a:gd name="T0" fmla="*/ 0 w 110"/>
                <a:gd name="T1" fmla="*/ 2147483647 h 115"/>
                <a:gd name="T2" fmla="*/ 2147483647 w 110"/>
                <a:gd name="T3" fmla="*/ 2147483647 h 115"/>
                <a:gd name="T4" fmla="*/ 2147483647 w 110"/>
                <a:gd name="T5" fmla="*/ 0 h 115"/>
                <a:gd name="T6" fmla="*/ 0 w 110"/>
                <a:gd name="T7" fmla="*/ 2147483647 h 1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" h="115">
                  <a:moveTo>
                    <a:pt x="0" y="110"/>
                  </a:moveTo>
                  <a:lnTo>
                    <a:pt x="4" y="115"/>
                  </a:lnTo>
                  <a:lnTo>
                    <a:pt x="11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8" name="Freeform 670">
              <a:extLst>
                <a:ext uri="{FF2B5EF4-FFF2-40B4-BE49-F238E27FC236}">
                  <a16:creationId xmlns:a16="http://schemas.microsoft.com/office/drawing/2014/main" id="{992B6B39-9C89-4D36-931E-F8239D5FF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5211" y="3006733"/>
              <a:ext cx="158948" cy="161893"/>
            </a:xfrm>
            <a:custGeom>
              <a:avLst/>
              <a:gdLst>
                <a:gd name="T0" fmla="*/ 0 w 108"/>
                <a:gd name="T1" fmla="*/ 2147483647 h 115"/>
                <a:gd name="T2" fmla="*/ 2147483647 w 108"/>
                <a:gd name="T3" fmla="*/ 0 h 115"/>
                <a:gd name="T4" fmla="*/ 2147483647 w 108"/>
                <a:gd name="T5" fmla="*/ 2147483647 h 115"/>
                <a:gd name="T6" fmla="*/ 0 w 108"/>
                <a:gd name="T7" fmla="*/ 2147483647 h 1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115">
                  <a:moveTo>
                    <a:pt x="0" y="115"/>
                  </a:moveTo>
                  <a:lnTo>
                    <a:pt x="106" y="0"/>
                  </a:lnTo>
                  <a:lnTo>
                    <a:pt x="108" y="6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09" name="Freeform 671">
              <a:extLst>
                <a:ext uri="{FF2B5EF4-FFF2-40B4-BE49-F238E27FC236}">
                  <a16:creationId xmlns:a16="http://schemas.microsoft.com/office/drawing/2014/main" id="{D582329C-6F7F-0DBB-0CCE-E4FB2B887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269" y="3006733"/>
              <a:ext cx="164890" cy="161893"/>
            </a:xfrm>
            <a:custGeom>
              <a:avLst/>
              <a:gdLst>
                <a:gd name="T0" fmla="*/ 0 w 112"/>
                <a:gd name="T1" fmla="*/ 2147483647 h 115"/>
                <a:gd name="T2" fmla="*/ 2147483647 w 112"/>
                <a:gd name="T3" fmla="*/ 2147483647 h 115"/>
                <a:gd name="T4" fmla="*/ 2147483647 w 112"/>
                <a:gd name="T5" fmla="*/ 2147483647 h 115"/>
                <a:gd name="T6" fmla="*/ 2147483647 w 112"/>
                <a:gd name="T7" fmla="*/ 0 h 115"/>
                <a:gd name="T8" fmla="*/ 0 w 112"/>
                <a:gd name="T9" fmla="*/ 2147483647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15">
                  <a:moveTo>
                    <a:pt x="0" y="110"/>
                  </a:moveTo>
                  <a:lnTo>
                    <a:pt x="4" y="115"/>
                  </a:lnTo>
                  <a:lnTo>
                    <a:pt x="112" y="6"/>
                  </a:lnTo>
                  <a:lnTo>
                    <a:pt x="110" y="0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0" name="Freeform 672">
              <a:extLst>
                <a:ext uri="{FF2B5EF4-FFF2-40B4-BE49-F238E27FC236}">
                  <a16:creationId xmlns:a16="http://schemas.microsoft.com/office/drawing/2014/main" id="{30189D97-F3AB-1D4F-4EB8-73EFBB613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188" y="3006733"/>
              <a:ext cx="441194" cy="8912"/>
            </a:xfrm>
            <a:custGeom>
              <a:avLst/>
              <a:gdLst>
                <a:gd name="T0" fmla="*/ 0 w 299"/>
                <a:gd name="T1" fmla="*/ 0 h 6"/>
                <a:gd name="T2" fmla="*/ 2147483647 w 299"/>
                <a:gd name="T3" fmla="*/ 2147483647 h 6"/>
                <a:gd name="T4" fmla="*/ 2147483647 w 299"/>
                <a:gd name="T5" fmla="*/ 0 h 6"/>
                <a:gd name="T6" fmla="*/ 0 w 29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9" h="6">
                  <a:moveTo>
                    <a:pt x="0" y="0"/>
                  </a:moveTo>
                  <a:lnTo>
                    <a:pt x="2" y="6"/>
                  </a:lnTo>
                  <a:lnTo>
                    <a:pt x="2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1" name="Freeform 673">
              <a:extLst>
                <a:ext uri="{FF2B5EF4-FFF2-40B4-BE49-F238E27FC236}">
                  <a16:creationId xmlns:a16="http://schemas.microsoft.com/office/drawing/2014/main" id="{EDFF6380-AFA3-ADCF-0BE9-752263CC0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159" y="3006733"/>
              <a:ext cx="438223" cy="8912"/>
            </a:xfrm>
            <a:custGeom>
              <a:avLst/>
              <a:gdLst>
                <a:gd name="T0" fmla="*/ 0 w 297"/>
                <a:gd name="T1" fmla="*/ 2147483647 h 6"/>
                <a:gd name="T2" fmla="*/ 2147483647 w 297"/>
                <a:gd name="T3" fmla="*/ 0 h 6"/>
                <a:gd name="T4" fmla="*/ 2147483647 w 297"/>
                <a:gd name="T5" fmla="*/ 2147483647 h 6"/>
                <a:gd name="T6" fmla="*/ 0 w 297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" h="6">
                  <a:moveTo>
                    <a:pt x="0" y="6"/>
                  </a:moveTo>
                  <a:lnTo>
                    <a:pt x="297" y="0"/>
                  </a:lnTo>
                  <a:lnTo>
                    <a:pt x="297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2" name="Rectangle 674">
              <a:extLst>
                <a:ext uri="{FF2B5EF4-FFF2-40B4-BE49-F238E27FC236}">
                  <a16:creationId xmlns:a16="http://schemas.microsoft.com/office/drawing/2014/main" id="{442A4395-3771-0F56-BCAE-C3F9771E8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0898" y="2864147"/>
              <a:ext cx="426339" cy="129217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1pPr>
              <a:lvl2pPr marL="742950" indent="-28575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2pPr>
              <a:lvl3pPr marL="11430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3pPr>
              <a:lvl4pPr marL="16002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4pPr>
              <a:lvl5pPr marL="20574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kumimoji="1" lang="ko-KR" altLang="ko-KR" sz="900">
                  <a:solidFill>
                    <a:srgbClr val="FF0000"/>
                  </a:solidFill>
                  <a:ea typeface="HY울릉도M" charset="-127"/>
                </a:rPr>
                <a:t>공사구간</a:t>
              </a:r>
              <a:endParaRPr kumimoji="1" lang="ko-KR" altLang="ko-KR" sz="1400">
                <a:solidFill>
                  <a:schemeClr val="bg1"/>
                </a:solidFill>
                <a:ea typeface="HY울릉도M" charset="-127"/>
              </a:endParaRPr>
            </a:p>
          </p:txBody>
        </p:sp>
        <p:sp>
          <p:nvSpPr>
            <p:cNvPr id="2713" name="Freeform 676">
              <a:extLst>
                <a:ext uri="{FF2B5EF4-FFF2-40B4-BE49-F238E27FC236}">
                  <a16:creationId xmlns:a16="http://schemas.microsoft.com/office/drawing/2014/main" id="{DE56D736-8050-02C0-BD1E-902426E72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188" y="3006733"/>
              <a:ext cx="441194" cy="8912"/>
            </a:xfrm>
            <a:custGeom>
              <a:avLst/>
              <a:gdLst>
                <a:gd name="T0" fmla="*/ 0 w 299"/>
                <a:gd name="T1" fmla="*/ 0 h 6"/>
                <a:gd name="T2" fmla="*/ 2147483647 w 299"/>
                <a:gd name="T3" fmla="*/ 2147483647 h 6"/>
                <a:gd name="T4" fmla="*/ 2147483647 w 299"/>
                <a:gd name="T5" fmla="*/ 2147483647 h 6"/>
                <a:gd name="T6" fmla="*/ 2147483647 w 299"/>
                <a:gd name="T7" fmla="*/ 0 h 6"/>
                <a:gd name="T8" fmla="*/ 0 w 299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6">
                  <a:moveTo>
                    <a:pt x="0" y="0"/>
                  </a:moveTo>
                  <a:lnTo>
                    <a:pt x="2" y="6"/>
                  </a:lnTo>
                  <a:lnTo>
                    <a:pt x="299" y="6"/>
                  </a:lnTo>
                  <a:lnTo>
                    <a:pt x="29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4" name="Freeform 680">
              <a:extLst>
                <a:ext uri="{FF2B5EF4-FFF2-40B4-BE49-F238E27FC236}">
                  <a16:creationId xmlns:a16="http://schemas.microsoft.com/office/drawing/2014/main" id="{0EA4EE0C-0A0D-F9DD-24F7-DFBEEB6B0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7384" y="3109215"/>
              <a:ext cx="74275" cy="69808"/>
            </a:xfrm>
            <a:custGeom>
              <a:avLst/>
              <a:gdLst>
                <a:gd name="T0" fmla="*/ 0 w 51"/>
                <a:gd name="T1" fmla="*/ 2147483647 h 50"/>
                <a:gd name="T2" fmla="*/ 2147483647 w 51"/>
                <a:gd name="T3" fmla="*/ 0 h 50"/>
                <a:gd name="T4" fmla="*/ 2147483647 w 51"/>
                <a:gd name="T5" fmla="*/ 2147483647 h 50"/>
                <a:gd name="T6" fmla="*/ 0 w 51"/>
                <a:gd name="T7" fmla="*/ 2147483647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0">
                  <a:moveTo>
                    <a:pt x="0" y="50"/>
                  </a:moveTo>
                  <a:lnTo>
                    <a:pt x="33" y="0"/>
                  </a:lnTo>
                  <a:lnTo>
                    <a:pt x="51" y="17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5" name="Freeform 682">
              <a:extLst>
                <a:ext uri="{FF2B5EF4-FFF2-40B4-BE49-F238E27FC236}">
                  <a16:creationId xmlns:a16="http://schemas.microsoft.com/office/drawing/2014/main" id="{1A87F210-D988-663E-3103-3F980BA1B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7384" y="3109215"/>
              <a:ext cx="74275" cy="69808"/>
            </a:xfrm>
            <a:custGeom>
              <a:avLst/>
              <a:gdLst>
                <a:gd name="T0" fmla="*/ 0 w 51"/>
                <a:gd name="T1" fmla="*/ 2147483647 h 50"/>
                <a:gd name="T2" fmla="*/ 2147483647 w 51"/>
                <a:gd name="T3" fmla="*/ 0 h 50"/>
                <a:gd name="T4" fmla="*/ 2147483647 w 51"/>
                <a:gd name="T5" fmla="*/ 2147483647 h 50"/>
                <a:gd name="T6" fmla="*/ 0 w 51"/>
                <a:gd name="T7" fmla="*/ 2147483647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0">
                  <a:moveTo>
                    <a:pt x="0" y="50"/>
                  </a:moveTo>
                  <a:lnTo>
                    <a:pt x="33" y="0"/>
                  </a:lnTo>
                  <a:lnTo>
                    <a:pt x="51" y="17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6" name="Line 1211">
              <a:extLst>
                <a:ext uri="{FF2B5EF4-FFF2-40B4-BE49-F238E27FC236}">
                  <a16:creationId xmlns:a16="http://schemas.microsoft.com/office/drawing/2014/main" id="{2D1C3CEE-AFAD-6A86-20E5-6782C24CD5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7855" y="4312279"/>
              <a:ext cx="445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7" name="Line 1212">
              <a:extLst>
                <a:ext uri="{FF2B5EF4-FFF2-40B4-BE49-F238E27FC236}">
                  <a16:creationId xmlns:a16="http://schemas.microsoft.com/office/drawing/2014/main" id="{B5188297-8241-A3B0-8E4F-BAF3B19473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15283" y="4313764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8" name="Line 1213">
              <a:extLst>
                <a:ext uri="{FF2B5EF4-FFF2-40B4-BE49-F238E27FC236}">
                  <a16:creationId xmlns:a16="http://schemas.microsoft.com/office/drawing/2014/main" id="{E23EEF7F-1D59-713A-5D6E-E1A5ECD4E6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7855" y="4319705"/>
              <a:ext cx="4457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19" name="Line 1214">
              <a:extLst>
                <a:ext uri="{FF2B5EF4-FFF2-40B4-BE49-F238E27FC236}">
                  <a16:creationId xmlns:a16="http://schemas.microsoft.com/office/drawing/2014/main" id="{2C8FC732-3231-6E72-F636-C0C510397F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1913" y="4327131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0" name="Line 1215">
              <a:extLst>
                <a:ext uri="{FF2B5EF4-FFF2-40B4-BE49-F238E27FC236}">
                  <a16:creationId xmlns:a16="http://schemas.microsoft.com/office/drawing/2014/main" id="{F8E7E00A-AC73-D833-3EF7-CF68C45CAE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91515" y="4304853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1" name="Freeform 1216">
              <a:extLst>
                <a:ext uri="{FF2B5EF4-FFF2-40B4-BE49-F238E27FC236}">
                  <a16:creationId xmlns:a16="http://schemas.microsoft.com/office/drawing/2014/main" id="{E9518517-CEB2-8E37-8174-2E6629398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4304853"/>
              <a:ext cx="2971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2" name="Line 1217">
              <a:extLst>
                <a:ext uri="{FF2B5EF4-FFF2-40B4-BE49-F238E27FC236}">
                  <a16:creationId xmlns:a16="http://schemas.microsoft.com/office/drawing/2014/main" id="{1F44D197-FE64-850A-62D1-851D73AA79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1515" y="4304853"/>
              <a:ext cx="742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3" name="Freeform 1218">
              <a:extLst>
                <a:ext uri="{FF2B5EF4-FFF2-40B4-BE49-F238E27FC236}">
                  <a16:creationId xmlns:a16="http://schemas.microsoft.com/office/drawing/2014/main" id="{D1D6CA99-5AD5-C9E5-4A93-A0837F70B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4307823"/>
              <a:ext cx="2971" cy="4455"/>
            </a:xfrm>
            <a:custGeom>
              <a:avLst/>
              <a:gdLst>
                <a:gd name="T0" fmla="*/ 0 w 2"/>
                <a:gd name="T1" fmla="*/ 0 h 3"/>
                <a:gd name="T2" fmla="*/ 2147483647 w 2"/>
                <a:gd name="T3" fmla="*/ 2147483647 h 3"/>
                <a:gd name="T4" fmla="*/ 0 w 2"/>
                <a:gd name="T5" fmla="*/ 2147483647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4" name="Freeform 1219">
              <a:extLst>
                <a:ext uri="{FF2B5EF4-FFF2-40B4-BE49-F238E27FC236}">
                  <a16:creationId xmlns:a16="http://schemas.microsoft.com/office/drawing/2014/main" id="{270116B2-70CC-DEF7-E0CF-07480F0AF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913" y="4319705"/>
              <a:ext cx="0" cy="7426"/>
            </a:xfrm>
            <a:custGeom>
              <a:avLst/>
              <a:gdLst>
                <a:gd name="T0" fmla="*/ 0 h 5"/>
                <a:gd name="T1" fmla="*/ 2147483647 h 5"/>
                <a:gd name="T2" fmla="*/ 2147483647 h 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5" name="Freeform 1220">
              <a:extLst>
                <a:ext uri="{FF2B5EF4-FFF2-40B4-BE49-F238E27FC236}">
                  <a16:creationId xmlns:a16="http://schemas.microsoft.com/office/drawing/2014/main" id="{AD1FABDC-0A22-AE28-6CC1-C7639635A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4288514"/>
              <a:ext cx="32681" cy="19309"/>
            </a:xfrm>
            <a:custGeom>
              <a:avLst/>
              <a:gdLst>
                <a:gd name="T0" fmla="*/ 0 w 22"/>
                <a:gd name="T1" fmla="*/ 2147483647 h 13"/>
                <a:gd name="T2" fmla="*/ 0 w 22"/>
                <a:gd name="T3" fmla="*/ 2147483647 h 13"/>
                <a:gd name="T4" fmla="*/ 0 w 22"/>
                <a:gd name="T5" fmla="*/ 2147483647 h 13"/>
                <a:gd name="T6" fmla="*/ 2147483647 w 22"/>
                <a:gd name="T7" fmla="*/ 2147483647 h 13"/>
                <a:gd name="T8" fmla="*/ 2147483647 w 22"/>
                <a:gd name="T9" fmla="*/ 2147483647 h 13"/>
                <a:gd name="T10" fmla="*/ 2147483647 w 22"/>
                <a:gd name="T11" fmla="*/ 2147483647 h 13"/>
                <a:gd name="T12" fmla="*/ 2147483647 w 22"/>
                <a:gd name="T13" fmla="*/ 2147483647 h 13"/>
                <a:gd name="T14" fmla="*/ 2147483647 w 22"/>
                <a:gd name="T15" fmla="*/ 2147483647 h 13"/>
                <a:gd name="T16" fmla="*/ 2147483647 w 22"/>
                <a:gd name="T17" fmla="*/ 2147483647 h 13"/>
                <a:gd name="T18" fmla="*/ 2147483647 w 22"/>
                <a:gd name="T19" fmla="*/ 0 h 13"/>
                <a:gd name="T20" fmla="*/ 2147483647 w 22"/>
                <a:gd name="T21" fmla="*/ 0 h 13"/>
                <a:gd name="T22" fmla="*/ 2147483647 w 22"/>
                <a:gd name="T23" fmla="*/ 2147483647 h 13"/>
                <a:gd name="T24" fmla="*/ 2147483647 w 22"/>
                <a:gd name="T25" fmla="*/ 2147483647 h 13"/>
                <a:gd name="T26" fmla="*/ 2147483647 w 22"/>
                <a:gd name="T27" fmla="*/ 2147483647 h 13"/>
                <a:gd name="T28" fmla="*/ 2147483647 w 22"/>
                <a:gd name="T29" fmla="*/ 2147483647 h 13"/>
                <a:gd name="T30" fmla="*/ 2147483647 w 22"/>
                <a:gd name="T31" fmla="*/ 2147483647 h 13"/>
                <a:gd name="T32" fmla="*/ 2147483647 w 22"/>
                <a:gd name="T33" fmla="*/ 2147483647 h 13"/>
                <a:gd name="T34" fmla="*/ 2147483647 w 22"/>
                <a:gd name="T35" fmla="*/ 2147483647 h 13"/>
                <a:gd name="T36" fmla="*/ 2147483647 w 22"/>
                <a:gd name="T37" fmla="*/ 2147483647 h 13"/>
                <a:gd name="T38" fmla="*/ 2147483647 w 22"/>
                <a:gd name="T39" fmla="*/ 2147483647 h 13"/>
                <a:gd name="T40" fmla="*/ 2147483647 w 22"/>
                <a:gd name="T41" fmla="*/ 2147483647 h 1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" h="13">
                  <a:moveTo>
                    <a:pt x="0" y="11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6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2" y="1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6" name="Line 1221">
              <a:extLst>
                <a:ext uri="{FF2B5EF4-FFF2-40B4-BE49-F238E27FC236}">
                  <a16:creationId xmlns:a16="http://schemas.microsoft.com/office/drawing/2014/main" id="{32AD538D-0418-4D20-D3BE-C2C1E74FF9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4486" y="4307823"/>
              <a:ext cx="43079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7" name="Line 1222">
              <a:extLst>
                <a:ext uri="{FF2B5EF4-FFF2-40B4-BE49-F238E27FC236}">
                  <a16:creationId xmlns:a16="http://schemas.microsoft.com/office/drawing/2014/main" id="{B27E53D2-CF97-E57D-30BC-CF4F7905C0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31623" y="4307823"/>
              <a:ext cx="5942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8" name="Freeform 1223">
              <a:extLst>
                <a:ext uri="{FF2B5EF4-FFF2-40B4-BE49-F238E27FC236}">
                  <a16:creationId xmlns:a16="http://schemas.microsoft.com/office/drawing/2014/main" id="{0B1E255E-6FC1-94C1-0556-F14AFA7D1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4362777"/>
              <a:ext cx="4456" cy="7427"/>
            </a:xfrm>
            <a:custGeom>
              <a:avLst/>
              <a:gdLst>
                <a:gd name="T0" fmla="*/ 2147483647 w 3"/>
                <a:gd name="T1" fmla="*/ 0 h 5"/>
                <a:gd name="T2" fmla="*/ 0 w 3"/>
                <a:gd name="T3" fmla="*/ 2147483647 h 5"/>
                <a:gd name="T4" fmla="*/ 0 w 3"/>
                <a:gd name="T5" fmla="*/ 2147483647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0" y="2"/>
                  </a:lnTo>
                  <a:lnTo>
                    <a:pt x="0" y="5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29" name="Line 1224">
              <a:extLst>
                <a:ext uri="{FF2B5EF4-FFF2-40B4-BE49-F238E27FC236}">
                  <a16:creationId xmlns:a16="http://schemas.microsoft.com/office/drawing/2014/main" id="{CF0897CA-0652-41B4-8143-268B7496AF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2312" y="4330102"/>
              <a:ext cx="11884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0" name="Line 1225">
              <a:extLst>
                <a:ext uri="{FF2B5EF4-FFF2-40B4-BE49-F238E27FC236}">
                  <a16:creationId xmlns:a16="http://schemas.microsoft.com/office/drawing/2014/main" id="{94E03AE8-D7ED-5BC0-2855-11B567F911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2312" y="4336043"/>
              <a:ext cx="5942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1" name="Line 1226">
              <a:extLst>
                <a:ext uri="{FF2B5EF4-FFF2-40B4-BE49-F238E27FC236}">
                  <a16:creationId xmlns:a16="http://schemas.microsoft.com/office/drawing/2014/main" id="{353D2923-D951-A080-029D-B4CCCA62CF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24196" y="4330102"/>
              <a:ext cx="742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2" name="Line 1227">
              <a:extLst>
                <a:ext uri="{FF2B5EF4-FFF2-40B4-BE49-F238E27FC236}">
                  <a16:creationId xmlns:a16="http://schemas.microsoft.com/office/drawing/2014/main" id="{28A9DAB6-2A65-8637-A30E-D16BEBCBB4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8254" y="4333072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3" name="Freeform 1228">
              <a:extLst>
                <a:ext uri="{FF2B5EF4-FFF2-40B4-BE49-F238E27FC236}">
                  <a16:creationId xmlns:a16="http://schemas.microsoft.com/office/drawing/2014/main" id="{F277E4FD-BAC5-00B9-3C37-70FCDB653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913" y="4330102"/>
              <a:ext cx="13370" cy="25250"/>
            </a:xfrm>
            <a:custGeom>
              <a:avLst/>
              <a:gdLst>
                <a:gd name="T0" fmla="*/ 2147483647 w 9"/>
                <a:gd name="T1" fmla="*/ 2147483647 h 18"/>
                <a:gd name="T2" fmla="*/ 2147483647 w 9"/>
                <a:gd name="T3" fmla="*/ 2147483647 h 18"/>
                <a:gd name="T4" fmla="*/ 0 w 9"/>
                <a:gd name="T5" fmla="*/ 2147483647 h 18"/>
                <a:gd name="T6" fmla="*/ 2147483647 w 9"/>
                <a:gd name="T7" fmla="*/ 2147483647 h 18"/>
                <a:gd name="T8" fmla="*/ 2147483647 w 9"/>
                <a:gd name="T9" fmla="*/ 2147483647 h 18"/>
                <a:gd name="T10" fmla="*/ 2147483647 w 9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8">
                  <a:moveTo>
                    <a:pt x="7" y="7"/>
                  </a:moveTo>
                  <a:lnTo>
                    <a:pt x="4" y="9"/>
                  </a:lnTo>
                  <a:lnTo>
                    <a:pt x="0" y="18"/>
                  </a:lnTo>
                  <a:lnTo>
                    <a:pt x="4" y="9"/>
                  </a:lnTo>
                  <a:lnTo>
                    <a:pt x="7" y="4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4" name="Line 1229">
              <a:extLst>
                <a:ext uri="{FF2B5EF4-FFF2-40B4-BE49-F238E27FC236}">
                  <a16:creationId xmlns:a16="http://schemas.microsoft.com/office/drawing/2014/main" id="{5569C04D-37F2-C955-35D0-9B2A3D2402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2312" y="4344954"/>
              <a:ext cx="0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5" name="Freeform 1230">
              <a:extLst>
                <a:ext uri="{FF2B5EF4-FFF2-40B4-BE49-F238E27FC236}">
                  <a16:creationId xmlns:a16="http://schemas.microsoft.com/office/drawing/2014/main" id="{95BF2B9B-8D1D-0E16-7417-0992CB7E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913" y="4327131"/>
              <a:ext cx="10399" cy="20794"/>
            </a:xfrm>
            <a:custGeom>
              <a:avLst/>
              <a:gdLst>
                <a:gd name="T0" fmla="*/ 0 w 7"/>
                <a:gd name="T1" fmla="*/ 2147483647 h 15"/>
                <a:gd name="T2" fmla="*/ 2147483647 w 7"/>
                <a:gd name="T3" fmla="*/ 2147483647 h 15"/>
                <a:gd name="T4" fmla="*/ 2147483647 w 7"/>
                <a:gd name="T5" fmla="*/ 2147483647 h 15"/>
                <a:gd name="T6" fmla="*/ 2147483647 w 7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2" y="11"/>
                  </a:lnTo>
                  <a:lnTo>
                    <a:pt x="4" y="6"/>
                  </a:lnTo>
                  <a:lnTo>
                    <a:pt x="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6" name="Line 1231">
              <a:extLst>
                <a:ext uri="{FF2B5EF4-FFF2-40B4-BE49-F238E27FC236}">
                  <a16:creationId xmlns:a16="http://schemas.microsoft.com/office/drawing/2014/main" id="{1C621018-AF02-2CF8-6DC0-8D06A30C45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7855" y="4333072"/>
              <a:ext cx="742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7" name="Freeform 1232">
              <a:extLst>
                <a:ext uri="{FF2B5EF4-FFF2-40B4-BE49-F238E27FC236}">
                  <a16:creationId xmlns:a16="http://schemas.microsoft.com/office/drawing/2014/main" id="{06C0C5DA-E66F-0E9E-AD0C-E83D44596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4355352"/>
              <a:ext cx="2971" cy="7426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2147483647 h 6"/>
                <a:gd name="T4" fmla="*/ 2147483647 w 2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8" name="Line 1233">
              <a:extLst>
                <a:ext uri="{FF2B5EF4-FFF2-40B4-BE49-F238E27FC236}">
                  <a16:creationId xmlns:a16="http://schemas.microsoft.com/office/drawing/2014/main" id="{7B4DE275-E244-BA63-A89B-3434920447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8942" y="4347925"/>
              <a:ext cx="2971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39" name="Line 1234">
              <a:extLst>
                <a:ext uri="{FF2B5EF4-FFF2-40B4-BE49-F238E27FC236}">
                  <a16:creationId xmlns:a16="http://schemas.microsoft.com/office/drawing/2014/main" id="{AEEAB31D-197F-BE4D-764F-0EF7943A30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94486" y="4373175"/>
              <a:ext cx="4456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0" name="Freeform 1235">
              <a:extLst>
                <a:ext uri="{FF2B5EF4-FFF2-40B4-BE49-F238E27FC236}">
                  <a16:creationId xmlns:a16="http://schemas.microsoft.com/office/drawing/2014/main" id="{CC2ADFE8-047D-0E27-7677-04878143F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4393968"/>
              <a:ext cx="2971" cy="19308"/>
            </a:xfrm>
            <a:custGeom>
              <a:avLst/>
              <a:gdLst>
                <a:gd name="T0" fmla="*/ 2147483647 w 2"/>
                <a:gd name="T1" fmla="*/ 0 h 14"/>
                <a:gd name="T2" fmla="*/ 2147483647 w 2"/>
                <a:gd name="T3" fmla="*/ 2147483647 h 14"/>
                <a:gd name="T4" fmla="*/ 0 w 2"/>
                <a:gd name="T5" fmla="*/ 2147483647 h 14"/>
                <a:gd name="T6" fmla="*/ 2147483647 w 2"/>
                <a:gd name="T7" fmla="*/ 2147483647 h 14"/>
                <a:gd name="T8" fmla="*/ 2147483647 w 2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4">
                  <a:moveTo>
                    <a:pt x="2" y="0"/>
                  </a:moveTo>
                  <a:lnTo>
                    <a:pt x="2" y="3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1" name="Freeform 1236">
              <a:extLst>
                <a:ext uri="{FF2B5EF4-FFF2-40B4-BE49-F238E27FC236}">
                  <a16:creationId xmlns:a16="http://schemas.microsoft.com/office/drawing/2014/main" id="{2FD1FD01-A25D-BCBE-5A52-20888F8F5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4370204"/>
              <a:ext cx="4456" cy="5941"/>
            </a:xfrm>
            <a:custGeom>
              <a:avLst/>
              <a:gdLst>
                <a:gd name="T0" fmla="*/ 0 w 3"/>
                <a:gd name="T1" fmla="*/ 2147483647 h 4"/>
                <a:gd name="T2" fmla="*/ 2147483647 w 3"/>
                <a:gd name="T3" fmla="*/ 2147483647 h 4"/>
                <a:gd name="T4" fmla="*/ 2147483647 w 3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2" name="Line 1237">
              <a:extLst>
                <a:ext uri="{FF2B5EF4-FFF2-40B4-BE49-F238E27FC236}">
                  <a16:creationId xmlns:a16="http://schemas.microsoft.com/office/drawing/2014/main" id="{D40994EF-598E-52C0-A11B-0A3F483F39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1913" y="4388027"/>
              <a:ext cx="5942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3" name="Freeform 1238">
              <a:extLst>
                <a:ext uri="{FF2B5EF4-FFF2-40B4-BE49-F238E27FC236}">
                  <a16:creationId xmlns:a16="http://schemas.microsoft.com/office/drawing/2014/main" id="{E2F0340F-B948-4462-A976-08FD61BF6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174" y="4362777"/>
              <a:ext cx="37138" cy="23764"/>
            </a:xfrm>
            <a:custGeom>
              <a:avLst/>
              <a:gdLst>
                <a:gd name="T0" fmla="*/ 2147483647 w 25"/>
                <a:gd name="T1" fmla="*/ 0 h 16"/>
                <a:gd name="T2" fmla="*/ 2147483647 w 25"/>
                <a:gd name="T3" fmla="*/ 2147483647 h 16"/>
                <a:gd name="T4" fmla="*/ 2147483647 w 25"/>
                <a:gd name="T5" fmla="*/ 2147483647 h 16"/>
                <a:gd name="T6" fmla="*/ 2147483647 w 25"/>
                <a:gd name="T7" fmla="*/ 2147483647 h 16"/>
                <a:gd name="T8" fmla="*/ 0 w 2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6">
                  <a:moveTo>
                    <a:pt x="25" y="0"/>
                  </a:moveTo>
                  <a:lnTo>
                    <a:pt x="20" y="7"/>
                  </a:lnTo>
                  <a:lnTo>
                    <a:pt x="9" y="11"/>
                  </a:lnTo>
                  <a:lnTo>
                    <a:pt x="2" y="14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4" name="Line 1239">
              <a:extLst>
                <a:ext uri="{FF2B5EF4-FFF2-40B4-BE49-F238E27FC236}">
                  <a16:creationId xmlns:a16="http://schemas.microsoft.com/office/drawing/2014/main" id="{AE43541D-B66A-F9F4-0037-1BAE7C8D33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4486" y="4370204"/>
              <a:ext cx="4456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5" name="Line 1240">
              <a:extLst>
                <a:ext uri="{FF2B5EF4-FFF2-40B4-BE49-F238E27FC236}">
                  <a16:creationId xmlns:a16="http://schemas.microsoft.com/office/drawing/2014/main" id="{23738963-FAA5-03CD-0F9E-8410A5E65F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8942" y="4362777"/>
              <a:ext cx="0" cy="74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6" name="Line 1241">
              <a:extLst>
                <a:ext uri="{FF2B5EF4-FFF2-40B4-BE49-F238E27FC236}">
                  <a16:creationId xmlns:a16="http://schemas.microsoft.com/office/drawing/2014/main" id="{C7CE6B70-3641-F1D1-3E6A-869652FCC0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5283" y="4361293"/>
              <a:ext cx="8913" cy="14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7" name="Freeform 1242">
              <a:extLst>
                <a:ext uri="{FF2B5EF4-FFF2-40B4-BE49-F238E27FC236}">
                  <a16:creationId xmlns:a16="http://schemas.microsoft.com/office/drawing/2014/main" id="{74CFC604-91E3-AECA-0BF6-CAA020365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333072"/>
              <a:ext cx="2971" cy="37132"/>
            </a:xfrm>
            <a:custGeom>
              <a:avLst/>
              <a:gdLst>
                <a:gd name="T0" fmla="*/ 2147483647 w 2"/>
                <a:gd name="T1" fmla="*/ 2147483647 h 27"/>
                <a:gd name="T2" fmla="*/ 2147483647 w 2"/>
                <a:gd name="T3" fmla="*/ 2147483647 h 27"/>
                <a:gd name="T4" fmla="*/ 2147483647 w 2"/>
                <a:gd name="T5" fmla="*/ 2147483647 h 27"/>
                <a:gd name="T6" fmla="*/ 2147483647 w 2"/>
                <a:gd name="T7" fmla="*/ 2147483647 h 27"/>
                <a:gd name="T8" fmla="*/ 0 w 2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7">
                  <a:moveTo>
                    <a:pt x="2" y="27"/>
                  </a:moveTo>
                  <a:lnTo>
                    <a:pt x="2" y="16"/>
                  </a:lnTo>
                  <a:lnTo>
                    <a:pt x="2" y="11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8" name="Freeform 1243">
              <a:extLst>
                <a:ext uri="{FF2B5EF4-FFF2-40B4-BE49-F238E27FC236}">
                  <a16:creationId xmlns:a16="http://schemas.microsoft.com/office/drawing/2014/main" id="{65833942-A563-4D08-CFF5-4E680AE9A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341984"/>
              <a:ext cx="2971" cy="19309"/>
            </a:xfrm>
            <a:custGeom>
              <a:avLst/>
              <a:gdLst>
                <a:gd name="T0" fmla="*/ 2147483647 w 2"/>
                <a:gd name="T1" fmla="*/ 2147483647 h 13"/>
                <a:gd name="T2" fmla="*/ 2147483647 w 2"/>
                <a:gd name="T3" fmla="*/ 2147483647 h 13"/>
                <a:gd name="T4" fmla="*/ 0 w 2"/>
                <a:gd name="T5" fmla="*/ 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3">
                  <a:moveTo>
                    <a:pt x="2" y="13"/>
                  </a:move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49" name="Line 1244">
              <a:extLst>
                <a:ext uri="{FF2B5EF4-FFF2-40B4-BE49-F238E27FC236}">
                  <a16:creationId xmlns:a16="http://schemas.microsoft.com/office/drawing/2014/main" id="{DA83F2D1-AA2F-060F-709C-8EE514E071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4594" y="4393968"/>
              <a:ext cx="0" cy="1633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0" name="Line 1245">
              <a:extLst>
                <a:ext uri="{FF2B5EF4-FFF2-40B4-BE49-F238E27FC236}">
                  <a16:creationId xmlns:a16="http://schemas.microsoft.com/office/drawing/2014/main" id="{EAC78E73-FCA8-779B-29E0-ADD6D0AD5D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4196" y="4373175"/>
              <a:ext cx="7427" cy="10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1" name="Line 1246">
              <a:extLst>
                <a:ext uri="{FF2B5EF4-FFF2-40B4-BE49-F238E27FC236}">
                  <a16:creationId xmlns:a16="http://schemas.microsoft.com/office/drawing/2014/main" id="{455A1C35-536D-C23E-42A8-0F888FE78B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4594" y="4370204"/>
              <a:ext cx="2971" cy="237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2" name="Line 1247">
              <a:extLst>
                <a:ext uri="{FF2B5EF4-FFF2-40B4-BE49-F238E27FC236}">
                  <a16:creationId xmlns:a16="http://schemas.microsoft.com/office/drawing/2014/main" id="{87A577E7-34BB-BB4E-B507-A1748F725F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1623" y="4361293"/>
              <a:ext cx="5942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3" name="Line 1248">
              <a:extLst>
                <a:ext uri="{FF2B5EF4-FFF2-40B4-BE49-F238E27FC236}">
                  <a16:creationId xmlns:a16="http://schemas.microsoft.com/office/drawing/2014/main" id="{27D9A53F-8387-B640-A78A-BECABEC45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7855" y="4383571"/>
              <a:ext cx="16341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4" name="Line 1249">
              <a:extLst>
                <a:ext uri="{FF2B5EF4-FFF2-40B4-BE49-F238E27FC236}">
                  <a16:creationId xmlns:a16="http://schemas.microsoft.com/office/drawing/2014/main" id="{FB78C6F3-D9BB-FC06-7636-B0B814EF9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31623" y="4330102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5" name="Line 1250">
              <a:extLst>
                <a:ext uri="{FF2B5EF4-FFF2-40B4-BE49-F238E27FC236}">
                  <a16:creationId xmlns:a16="http://schemas.microsoft.com/office/drawing/2014/main" id="{95715D2D-FCDE-17D3-38E6-DBA108B956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28652" y="4336043"/>
              <a:ext cx="5942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6" name="Line 1251">
              <a:extLst>
                <a:ext uri="{FF2B5EF4-FFF2-40B4-BE49-F238E27FC236}">
                  <a16:creationId xmlns:a16="http://schemas.microsoft.com/office/drawing/2014/main" id="{16C6445E-0876-2173-BCCC-901E97A737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1805" y="4390998"/>
              <a:ext cx="445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7" name="Freeform 1252">
              <a:extLst>
                <a:ext uri="{FF2B5EF4-FFF2-40B4-BE49-F238E27FC236}">
                  <a16:creationId xmlns:a16="http://schemas.microsoft.com/office/drawing/2014/main" id="{6EEB54EC-15E1-6BD7-BB31-0CF21F3B6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4422188"/>
              <a:ext cx="7427" cy="7427"/>
            </a:xfrm>
            <a:custGeom>
              <a:avLst/>
              <a:gdLst>
                <a:gd name="T0" fmla="*/ 2147483647 w 5"/>
                <a:gd name="T1" fmla="*/ 2147483647 h 5"/>
                <a:gd name="T2" fmla="*/ 0 w 5"/>
                <a:gd name="T3" fmla="*/ 0 h 5"/>
                <a:gd name="T4" fmla="*/ 2147483647 w 5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8" name="Freeform 1253">
              <a:extLst>
                <a:ext uri="{FF2B5EF4-FFF2-40B4-BE49-F238E27FC236}">
                  <a16:creationId xmlns:a16="http://schemas.microsoft.com/office/drawing/2014/main" id="{D2B806CD-3495-B2F1-D401-2D3A64B0A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4419217"/>
              <a:ext cx="2971" cy="2971"/>
            </a:xfrm>
            <a:custGeom>
              <a:avLst/>
              <a:gdLst>
                <a:gd name="T0" fmla="*/ 2147483647 w 2"/>
                <a:gd name="T1" fmla="*/ 2147483647 h 2"/>
                <a:gd name="T2" fmla="*/ 0 w 2"/>
                <a:gd name="T3" fmla="*/ 0 h 2"/>
                <a:gd name="T4" fmla="*/ 2147483647 w 2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59" name="Line 1254">
              <a:extLst>
                <a:ext uri="{FF2B5EF4-FFF2-40B4-BE49-F238E27FC236}">
                  <a16:creationId xmlns:a16="http://schemas.microsoft.com/office/drawing/2014/main" id="{01A3FDCC-F928-8078-2833-47F5A3DEB9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2312" y="4426644"/>
              <a:ext cx="594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0" name="Freeform 1255">
              <a:extLst>
                <a:ext uri="{FF2B5EF4-FFF2-40B4-BE49-F238E27FC236}">
                  <a16:creationId xmlns:a16="http://schemas.microsoft.com/office/drawing/2014/main" id="{18795343-1985-0B56-46D3-CFBECD326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426644"/>
              <a:ext cx="10398" cy="17823"/>
            </a:xfrm>
            <a:custGeom>
              <a:avLst/>
              <a:gdLst>
                <a:gd name="T0" fmla="*/ 2147483647 w 7"/>
                <a:gd name="T1" fmla="*/ 2147483647 h 13"/>
                <a:gd name="T2" fmla="*/ 2147483647 w 7"/>
                <a:gd name="T3" fmla="*/ 2147483647 h 13"/>
                <a:gd name="T4" fmla="*/ 2147483647 w 7"/>
                <a:gd name="T5" fmla="*/ 2147483647 h 13"/>
                <a:gd name="T6" fmla="*/ 2147483647 w 7"/>
                <a:gd name="T7" fmla="*/ 0 h 13"/>
                <a:gd name="T8" fmla="*/ 2147483647 w 7"/>
                <a:gd name="T9" fmla="*/ 0 h 13"/>
                <a:gd name="T10" fmla="*/ 0 w 7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13">
                  <a:moveTo>
                    <a:pt x="4" y="13"/>
                  </a:moveTo>
                  <a:lnTo>
                    <a:pt x="4" y="8"/>
                  </a:lnTo>
                  <a:lnTo>
                    <a:pt x="7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1" name="Freeform 1256">
              <a:extLst>
                <a:ext uri="{FF2B5EF4-FFF2-40B4-BE49-F238E27FC236}">
                  <a16:creationId xmlns:a16="http://schemas.microsoft.com/office/drawing/2014/main" id="{E36821D2-0881-6B22-47AB-5D394A543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4401394"/>
              <a:ext cx="13369" cy="5941"/>
            </a:xfrm>
            <a:custGeom>
              <a:avLst/>
              <a:gdLst>
                <a:gd name="T0" fmla="*/ 2147483647 w 9"/>
                <a:gd name="T1" fmla="*/ 0 h 4"/>
                <a:gd name="T2" fmla="*/ 2147483647 w 9"/>
                <a:gd name="T3" fmla="*/ 2147483647 h 4"/>
                <a:gd name="T4" fmla="*/ 2147483647 w 9"/>
                <a:gd name="T5" fmla="*/ 2147483647 h 4"/>
                <a:gd name="T6" fmla="*/ 2147483647 w 9"/>
                <a:gd name="T7" fmla="*/ 2147483647 h 4"/>
                <a:gd name="T8" fmla="*/ 0 w 9"/>
                <a:gd name="T9" fmla="*/ 2147483647 h 4"/>
                <a:gd name="T10" fmla="*/ 2147483647 w 9"/>
                <a:gd name="T11" fmla="*/ 2147483647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lnTo>
                    <a:pt x="9" y="2"/>
                  </a:lnTo>
                  <a:lnTo>
                    <a:pt x="5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2" name="Freeform 1257">
              <a:extLst>
                <a:ext uri="{FF2B5EF4-FFF2-40B4-BE49-F238E27FC236}">
                  <a16:creationId xmlns:a16="http://schemas.microsoft.com/office/drawing/2014/main" id="{87B71EBC-D4FB-B9E5-475C-0FA9C02B2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203" y="4388027"/>
              <a:ext cx="2971" cy="13367"/>
            </a:xfrm>
            <a:custGeom>
              <a:avLst/>
              <a:gdLst>
                <a:gd name="T0" fmla="*/ 0 w 2"/>
                <a:gd name="T1" fmla="*/ 0 h 9"/>
                <a:gd name="T2" fmla="*/ 2147483647 w 2"/>
                <a:gd name="T3" fmla="*/ 2147483647 h 9"/>
                <a:gd name="T4" fmla="*/ 0 w 2"/>
                <a:gd name="T5" fmla="*/ 2147483647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2" y="7"/>
                  </a:lnTo>
                  <a:lnTo>
                    <a:pt x="0" y="9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3" name="Line 1258">
              <a:extLst>
                <a:ext uri="{FF2B5EF4-FFF2-40B4-BE49-F238E27FC236}">
                  <a16:creationId xmlns:a16="http://schemas.microsoft.com/office/drawing/2014/main" id="{1CB1298F-312A-E00B-1DC2-0205F406CC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5174" y="4398424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4" name="Line 1259">
              <a:extLst>
                <a:ext uri="{FF2B5EF4-FFF2-40B4-BE49-F238E27FC236}">
                  <a16:creationId xmlns:a16="http://schemas.microsoft.com/office/drawing/2014/main" id="{764EC523-0EDD-FD12-3E27-23FDC0ECE1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6261" y="4388027"/>
              <a:ext cx="5942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5" name="Line 1260">
              <a:extLst>
                <a:ext uri="{FF2B5EF4-FFF2-40B4-BE49-F238E27FC236}">
                  <a16:creationId xmlns:a16="http://schemas.microsoft.com/office/drawing/2014/main" id="{A6F62FEB-E8B5-BEF9-EC65-A84216B7A2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04884" y="4486055"/>
              <a:ext cx="1337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6" name="Freeform 1261">
              <a:extLst>
                <a:ext uri="{FF2B5EF4-FFF2-40B4-BE49-F238E27FC236}">
                  <a16:creationId xmlns:a16="http://schemas.microsoft.com/office/drawing/2014/main" id="{4E80CB97-2FEB-B2FC-48E2-6B157912E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4884" y="4486055"/>
              <a:ext cx="0" cy="10396"/>
            </a:xfrm>
            <a:custGeom>
              <a:avLst/>
              <a:gdLst>
                <a:gd name="T0" fmla="*/ 2147483647 h 8"/>
                <a:gd name="T1" fmla="*/ 2147483647 h 8"/>
                <a:gd name="T2" fmla="*/ 0 h 8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7" name="Freeform 1262">
              <a:extLst>
                <a:ext uri="{FF2B5EF4-FFF2-40B4-BE49-F238E27FC236}">
                  <a16:creationId xmlns:a16="http://schemas.microsoft.com/office/drawing/2014/main" id="{0E9C52A5-9F1C-A7D7-ABA1-0B865B467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4429615"/>
              <a:ext cx="5942" cy="56440"/>
            </a:xfrm>
            <a:custGeom>
              <a:avLst/>
              <a:gdLst>
                <a:gd name="T0" fmla="*/ 2147483647 w 4"/>
                <a:gd name="T1" fmla="*/ 2147483647 h 40"/>
                <a:gd name="T2" fmla="*/ 2147483647 w 4"/>
                <a:gd name="T3" fmla="*/ 2147483647 h 40"/>
                <a:gd name="T4" fmla="*/ 0 w 4"/>
                <a:gd name="T5" fmla="*/ 2147483647 h 40"/>
                <a:gd name="T6" fmla="*/ 0 w 4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0">
                  <a:moveTo>
                    <a:pt x="4" y="40"/>
                  </a:moveTo>
                  <a:lnTo>
                    <a:pt x="2" y="24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8" name="Freeform 1263">
              <a:extLst>
                <a:ext uri="{FF2B5EF4-FFF2-40B4-BE49-F238E27FC236}">
                  <a16:creationId xmlns:a16="http://schemas.microsoft.com/office/drawing/2014/main" id="{B0C11CDB-B646-2324-5DD1-21E31DCE3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225" y="4444467"/>
              <a:ext cx="10398" cy="37131"/>
            </a:xfrm>
            <a:custGeom>
              <a:avLst/>
              <a:gdLst>
                <a:gd name="T0" fmla="*/ 2147483647 w 7"/>
                <a:gd name="T1" fmla="*/ 0 h 26"/>
                <a:gd name="T2" fmla="*/ 0 w 7"/>
                <a:gd name="T3" fmla="*/ 2147483647 h 26"/>
                <a:gd name="T4" fmla="*/ 2147483647 w 7"/>
                <a:gd name="T5" fmla="*/ 2147483647 h 26"/>
                <a:gd name="T6" fmla="*/ 2147483647 w 7"/>
                <a:gd name="T7" fmla="*/ 2147483647 h 26"/>
                <a:gd name="T8" fmla="*/ 2147483647 w 7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26">
                  <a:moveTo>
                    <a:pt x="2" y="0"/>
                  </a:moveTo>
                  <a:lnTo>
                    <a:pt x="0" y="9"/>
                  </a:lnTo>
                  <a:lnTo>
                    <a:pt x="2" y="15"/>
                  </a:lnTo>
                  <a:lnTo>
                    <a:pt x="5" y="20"/>
                  </a:lnTo>
                  <a:lnTo>
                    <a:pt x="7" y="26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69" name="Line 1264">
              <a:extLst>
                <a:ext uri="{FF2B5EF4-FFF2-40B4-BE49-F238E27FC236}">
                  <a16:creationId xmlns:a16="http://schemas.microsoft.com/office/drawing/2014/main" id="{9D26C823-5C8D-A06C-502E-CFE0125306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7565" y="4490510"/>
              <a:ext cx="2971" cy="103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0" name="Line 1265">
              <a:extLst>
                <a:ext uri="{FF2B5EF4-FFF2-40B4-BE49-F238E27FC236}">
                  <a16:creationId xmlns:a16="http://schemas.microsoft.com/office/drawing/2014/main" id="{43C5DBFE-2FB8-275F-9910-EDA7FD1457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1623" y="4481599"/>
              <a:ext cx="5942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1" name="Freeform 1266">
              <a:extLst>
                <a:ext uri="{FF2B5EF4-FFF2-40B4-BE49-F238E27FC236}">
                  <a16:creationId xmlns:a16="http://schemas.microsoft.com/office/drawing/2014/main" id="{78FEE03E-5F14-ED02-B539-6E2E4A642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8652" y="4410306"/>
              <a:ext cx="5942" cy="16338"/>
            </a:xfrm>
            <a:custGeom>
              <a:avLst/>
              <a:gdLst>
                <a:gd name="T0" fmla="*/ 0 w 4"/>
                <a:gd name="T1" fmla="*/ 2147483647 h 12"/>
                <a:gd name="T2" fmla="*/ 2147483647 w 4"/>
                <a:gd name="T3" fmla="*/ 2147483647 h 12"/>
                <a:gd name="T4" fmla="*/ 2147483647 w 4"/>
                <a:gd name="T5" fmla="*/ 0 h 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lnTo>
                    <a:pt x="4" y="9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2" name="Line 1267">
              <a:extLst>
                <a:ext uri="{FF2B5EF4-FFF2-40B4-BE49-F238E27FC236}">
                  <a16:creationId xmlns:a16="http://schemas.microsoft.com/office/drawing/2014/main" id="{9B0595F6-39FE-FB02-F509-4051E6261F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1515" y="4413276"/>
              <a:ext cx="0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3" name="Line 1268">
              <a:extLst>
                <a:ext uri="{FF2B5EF4-FFF2-40B4-BE49-F238E27FC236}">
                  <a16:creationId xmlns:a16="http://schemas.microsoft.com/office/drawing/2014/main" id="{4A42D779-AB53-DA3D-9230-595E33EC87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78145" y="4390998"/>
              <a:ext cx="23768" cy="10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4" name="Line 1269">
              <a:extLst>
                <a:ext uri="{FF2B5EF4-FFF2-40B4-BE49-F238E27FC236}">
                  <a16:creationId xmlns:a16="http://schemas.microsoft.com/office/drawing/2014/main" id="{64CBD6D9-20C2-0ADF-4DF8-1EE00C3965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72203" y="4386542"/>
              <a:ext cx="2971" cy="14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5" name="Line 1270">
              <a:extLst>
                <a:ext uri="{FF2B5EF4-FFF2-40B4-BE49-F238E27FC236}">
                  <a16:creationId xmlns:a16="http://schemas.microsoft.com/office/drawing/2014/main" id="{237CF164-5DFB-B9F9-F7C8-6BD84E47A7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5573" y="4518731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6" name="Line 1271">
              <a:extLst>
                <a:ext uri="{FF2B5EF4-FFF2-40B4-BE49-F238E27FC236}">
                  <a16:creationId xmlns:a16="http://schemas.microsoft.com/office/drawing/2014/main" id="{8AE70A1E-3343-F4F4-D12D-6E0723AAB0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5573" y="4524672"/>
              <a:ext cx="891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7" name="Line 1272">
              <a:extLst>
                <a:ext uri="{FF2B5EF4-FFF2-40B4-BE49-F238E27FC236}">
                  <a16:creationId xmlns:a16="http://schemas.microsoft.com/office/drawing/2014/main" id="{141E2022-87B4-0A5A-50FD-9809572E6B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8544" y="4518731"/>
              <a:ext cx="103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8" name="Line 1273">
              <a:extLst>
                <a:ext uri="{FF2B5EF4-FFF2-40B4-BE49-F238E27FC236}">
                  <a16:creationId xmlns:a16="http://schemas.microsoft.com/office/drawing/2014/main" id="{182DB1D3-D399-E498-3D00-EA10674D9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5573" y="4521701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79" name="Line 1274">
              <a:extLst>
                <a:ext uri="{FF2B5EF4-FFF2-40B4-BE49-F238E27FC236}">
                  <a16:creationId xmlns:a16="http://schemas.microsoft.com/office/drawing/2014/main" id="{E46C5FB2-E688-45C2-FF8D-DEB53FDF53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5283" y="4518731"/>
              <a:ext cx="891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0" name="Line 1275">
              <a:extLst>
                <a:ext uri="{FF2B5EF4-FFF2-40B4-BE49-F238E27FC236}">
                  <a16:creationId xmlns:a16="http://schemas.microsoft.com/office/drawing/2014/main" id="{DD7B0B2F-6B26-B49E-CD7F-E85DF3B878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4529127"/>
              <a:ext cx="594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1" name="Freeform 1276">
              <a:extLst>
                <a:ext uri="{FF2B5EF4-FFF2-40B4-BE49-F238E27FC236}">
                  <a16:creationId xmlns:a16="http://schemas.microsoft.com/office/drawing/2014/main" id="{E28379C3-A201-BFAC-2AEA-90F030B26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4529127"/>
              <a:ext cx="4456" cy="5941"/>
            </a:xfrm>
            <a:custGeom>
              <a:avLst/>
              <a:gdLst>
                <a:gd name="T0" fmla="*/ 0 w 3"/>
                <a:gd name="T1" fmla="*/ 2147483647 h 4"/>
                <a:gd name="T2" fmla="*/ 0 w 3"/>
                <a:gd name="T3" fmla="*/ 2147483647 h 4"/>
                <a:gd name="T4" fmla="*/ 0 w 3"/>
                <a:gd name="T5" fmla="*/ 0 h 4"/>
                <a:gd name="T6" fmla="*/ 2147483647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2" name="Freeform 1277">
              <a:extLst>
                <a:ext uri="{FF2B5EF4-FFF2-40B4-BE49-F238E27FC236}">
                  <a16:creationId xmlns:a16="http://schemas.microsoft.com/office/drawing/2014/main" id="{AA9AF2BE-453D-51CA-A8D5-43193A711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4515760"/>
              <a:ext cx="7427" cy="594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2147483647 w 5"/>
                <a:gd name="T5" fmla="*/ 0 h 4"/>
                <a:gd name="T6" fmla="*/ 0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3" y="4"/>
                  </a:lnTo>
                  <a:lnTo>
                    <a:pt x="3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3" name="Freeform 1278">
              <a:extLst>
                <a:ext uri="{FF2B5EF4-FFF2-40B4-BE49-F238E27FC236}">
                  <a16:creationId xmlns:a16="http://schemas.microsoft.com/office/drawing/2014/main" id="{2B68035C-9EF3-6427-E21B-43146B668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4518731"/>
              <a:ext cx="0" cy="10396"/>
            </a:xfrm>
            <a:custGeom>
              <a:avLst/>
              <a:gdLst>
                <a:gd name="T0" fmla="*/ 2147483647 h 7"/>
                <a:gd name="T1" fmla="*/ 2147483647 h 7"/>
                <a:gd name="T2" fmla="*/ 0 h 7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4" name="Freeform 1279">
              <a:extLst>
                <a:ext uri="{FF2B5EF4-FFF2-40B4-BE49-F238E27FC236}">
                  <a16:creationId xmlns:a16="http://schemas.microsoft.com/office/drawing/2014/main" id="{85E517FF-34E6-BDA0-9FB4-D773DF11E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225" y="4506848"/>
              <a:ext cx="7427" cy="8912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2147483647 h 7"/>
                <a:gd name="T4" fmla="*/ 0 w 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5" name="Freeform 1280">
              <a:extLst>
                <a:ext uri="{FF2B5EF4-FFF2-40B4-BE49-F238E27FC236}">
                  <a16:creationId xmlns:a16="http://schemas.microsoft.com/office/drawing/2014/main" id="{01F75B76-FF5E-FA36-98E2-59141983C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913" y="4515760"/>
              <a:ext cx="13370" cy="2971"/>
            </a:xfrm>
            <a:custGeom>
              <a:avLst/>
              <a:gdLst>
                <a:gd name="T0" fmla="*/ 2147483647 w 9"/>
                <a:gd name="T1" fmla="*/ 2147483647 h 2"/>
                <a:gd name="T2" fmla="*/ 2147483647 w 9"/>
                <a:gd name="T3" fmla="*/ 2147483647 h 2"/>
                <a:gd name="T4" fmla="*/ 0 w 9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6" name="Freeform 1281">
              <a:extLst>
                <a:ext uri="{FF2B5EF4-FFF2-40B4-BE49-F238E27FC236}">
                  <a16:creationId xmlns:a16="http://schemas.microsoft.com/office/drawing/2014/main" id="{6EC9E333-DD8B-A352-C37F-BEA73DC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4884" y="4524672"/>
              <a:ext cx="13370" cy="4455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5" y="0"/>
                  </a:lnTo>
                  <a:lnTo>
                    <a:pt x="9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7" name="Line 1282">
              <a:extLst>
                <a:ext uri="{FF2B5EF4-FFF2-40B4-BE49-F238E27FC236}">
                  <a16:creationId xmlns:a16="http://schemas.microsoft.com/office/drawing/2014/main" id="{3BBAE480-1B3B-E529-E8EC-72766F3A5D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1913" y="4506848"/>
              <a:ext cx="2971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8" name="Line 1283">
              <a:extLst>
                <a:ext uri="{FF2B5EF4-FFF2-40B4-BE49-F238E27FC236}">
                  <a16:creationId xmlns:a16="http://schemas.microsoft.com/office/drawing/2014/main" id="{401E00A3-B8C2-7ED8-250F-AC99D0549D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98942" y="4515760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89" name="Line 1284">
              <a:extLst>
                <a:ext uri="{FF2B5EF4-FFF2-40B4-BE49-F238E27FC236}">
                  <a16:creationId xmlns:a16="http://schemas.microsoft.com/office/drawing/2014/main" id="{98ACC375-B880-F977-57D8-4333B4515F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4486" y="4524672"/>
              <a:ext cx="103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0" name="Line 1285">
              <a:extLst>
                <a:ext uri="{FF2B5EF4-FFF2-40B4-BE49-F238E27FC236}">
                  <a16:creationId xmlns:a16="http://schemas.microsoft.com/office/drawing/2014/main" id="{BE062218-2222-95DF-DAB0-5993E0E7EE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7964" y="4509819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1" name="Line 1286">
              <a:extLst>
                <a:ext uri="{FF2B5EF4-FFF2-40B4-BE49-F238E27FC236}">
                  <a16:creationId xmlns:a16="http://schemas.microsoft.com/office/drawing/2014/main" id="{9B31EC34-7764-1D36-D223-B30E5369A3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0536" y="4511304"/>
              <a:ext cx="10399" cy="74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2" name="Line 1287">
              <a:extLst>
                <a:ext uri="{FF2B5EF4-FFF2-40B4-BE49-F238E27FC236}">
                  <a16:creationId xmlns:a16="http://schemas.microsoft.com/office/drawing/2014/main" id="{DC399056-CFEB-470C-1B30-645E013E9B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0935" y="4509819"/>
              <a:ext cx="0" cy="14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3" name="Freeform 1288">
              <a:extLst>
                <a:ext uri="{FF2B5EF4-FFF2-40B4-BE49-F238E27FC236}">
                  <a16:creationId xmlns:a16="http://schemas.microsoft.com/office/drawing/2014/main" id="{19191DBE-70BE-4DD0-797A-2E2527F74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7964" y="4511304"/>
              <a:ext cx="10398" cy="13368"/>
            </a:xfrm>
            <a:custGeom>
              <a:avLst/>
              <a:gdLst>
                <a:gd name="T0" fmla="*/ 0 w 7"/>
                <a:gd name="T1" fmla="*/ 2147483647 h 9"/>
                <a:gd name="T2" fmla="*/ 2147483647 w 7"/>
                <a:gd name="T3" fmla="*/ 2147483647 h 9"/>
                <a:gd name="T4" fmla="*/ 2147483647 w 7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lnTo>
                    <a:pt x="7" y="5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4" name="Freeform 1289">
              <a:extLst>
                <a:ext uri="{FF2B5EF4-FFF2-40B4-BE49-F238E27FC236}">
                  <a16:creationId xmlns:a16="http://schemas.microsoft.com/office/drawing/2014/main" id="{3456A59A-69FC-4892-2412-31B41A339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623" y="4518731"/>
              <a:ext cx="2971" cy="10396"/>
            </a:xfrm>
            <a:custGeom>
              <a:avLst/>
              <a:gdLst>
                <a:gd name="T0" fmla="*/ 0 w 2"/>
                <a:gd name="T1" fmla="*/ 2147483647 h 7"/>
                <a:gd name="T2" fmla="*/ 0 w 2"/>
                <a:gd name="T3" fmla="*/ 2147483647 h 7"/>
                <a:gd name="T4" fmla="*/ 2147483647 w 2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5" name="Line 1290">
              <a:extLst>
                <a:ext uri="{FF2B5EF4-FFF2-40B4-BE49-F238E27FC236}">
                  <a16:creationId xmlns:a16="http://schemas.microsoft.com/office/drawing/2014/main" id="{0E7EA784-B2DA-530C-76BF-B28428F198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7964" y="4506848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6" name="Freeform 1291">
              <a:extLst>
                <a:ext uri="{FF2B5EF4-FFF2-40B4-BE49-F238E27FC236}">
                  <a16:creationId xmlns:a16="http://schemas.microsoft.com/office/drawing/2014/main" id="{F2A22F34-AF54-6667-84DD-37FBF1BE5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518731"/>
              <a:ext cx="5942" cy="0"/>
            </a:xfrm>
            <a:custGeom>
              <a:avLst/>
              <a:gdLst>
                <a:gd name="T0" fmla="*/ 2147483647 w 4"/>
                <a:gd name="T1" fmla="*/ 2147483647 w 4"/>
                <a:gd name="T2" fmla="*/ 0 w 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7" name="Freeform 1292">
              <a:extLst>
                <a:ext uri="{FF2B5EF4-FFF2-40B4-BE49-F238E27FC236}">
                  <a16:creationId xmlns:a16="http://schemas.microsoft.com/office/drawing/2014/main" id="{64A2B19D-D7DC-F234-079F-E270F7E34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524672"/>
              <a:ext cx="13370" cy="11882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lnTo>
                    <a:pt x="4" y="7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8" name="Line 1293">
              <a:extLst>
                <a:ext uri="{FF2B5EF4-FFF2-40B4-BE49-F238E27FC236}">
                  <a16:creationId xmlns:a16="http://schemas.microsoft.com/office/drawing/2014/main" id="{42AA3068-6DB8-6D6E-60BE-03ABD7A713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24196" y="4535068"/>
              <a:ext cx="10398" cy="14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799" name="Line 1294">
              <a:extLst>
                <a:ext uri="{FF2B5EF4-FFF2-40B4-BE49-F238E27FC236}">
                  <a16:creationId xmlns:a16="http://schemas.microsoft.com/office/drawing/2014/main" id="{97105334-B1B5-64D6-72B5-4801C783F3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8652" y="4529127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0" name="Line 1295">
              <a:extLst>
                <a:ext uri="{FF2B5EF4-FFF2-40B4-BE49-F238E27FC236}">
                  <a16:creationId xmlns:a16="http://schemas.microsoft.com/office/drawing/2014/main" id="{F8082828-01BE-C368-BA8C-1E36BE69B1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1623" y="4518731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1" name="Line 1296">
              <a:extLst>
                <a:ext uri="{FF2B5EF4-FFF2-40B4-BE49-F238E27FC236}">
                  <a16:creationId xmlns:a16="http://schemas.microsoft.com/office/drawing/2014/main" id="{86BB556D-50A2-DCA9-3341-1ACDE4A66E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18254" y="4500907"/>
              <a:ext cx="2971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2" name="Line 1297">
              <a:extLst>
                <a:ext uri="{FF2B5EF4-FFF2-40B4-BE49-F238E27FC236}">
                  <a16:creationId xmlns:a16="http://schemas.microsoft.com/office/drawing/2014/main" id="{0EA3CF84-6306-2A14-33E8-7385506EE0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0536" y="4500907"/>
              <a:ext cx="7428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3" name="Line 1298">
              <a:extLst>
                <a:ext uri="{FF2B5EF4-FFF2-40B4-BE49-F238E27FC236}">
                  <a16:creationId xmlns:a16="http://schemas.microsoft.com/office/drawing/2014/main" id="{177BC76A-ECD4-C896-95C2-6126D1AEF7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4884" y="4496451"/>
              <a:ext cx="0" cy="103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4" name="Line 1299">
              <a:extLst>
                <a:ext uri="{FF2B5EF4-FFF2-40B4-BE49-F238E27FC236}">
                  <a16:creationId xmlns:a16="http://schemas.microsoft.com/office/drawing/2014/main" id="{E40543A2-B146-2E00-16F3-DB8A5E4988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15283" y="4324161"/>
              <a:ext cx="8913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5" name="Line 1300">
              <a:extLst>
                <a:ext uri="{FF2B5EF4-FFF2-40B4-BE49-F238E27FC236}">
                  <a16:creationId xmlns:a16="http://schemas.microsoft.com/office/drawing/2014/main" id="{113D853D-A47B-2354-3FAB-75248373D6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8652" y="4324161"/>
              <a:ext cx="2971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6" name="Line 1301">
              <a:extLst>
                <a:ext uri="{FF2B5EF4-FFF2-40B4-BE49-F238E27FC236}">
                  <a16:creationId xmlns:a16="http://schemas.microsoft.com/office/drawing/2014/main" id="{D6E1359E-5B2E-BC1D-8174-1B1E556CE0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12312" y="4324161"/>
              <a:ext cx="5942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7" name="Line 1302">
              <a:extLst>
                <a:ext uri="{FF2B5EF4-FFF2-40B4-BE49-F238E27FC236}">
                  <a16:creationId xmlns:a16="http://schemas.microsoft.com/office/drawing/2014/main" id="{26AEBF91-6B32-69A7-2CE6-11D1D4813E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4884" y="4327131"/>
              <a:ext cx="7428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8" name="Line 1303">
              <a:extLst>
                <a:ext uri="{FF2B5EF4-FFF2-40B4-BE49-F238E27FC236}">
                  <a16:creationId xmlns:a16="http://schemas.microsoft.com/office/drawing/2014/main" id="{2BC1F337-A440-28B6-A455-414A3F9E32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24667" y="4361293"/>
              <a:ext cx="28225" cy="2970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09" name="Line 1304">
              <a:extLst>
                <a:ext uri="{FF2B5EF4-FFF2-40B4-BE49-F238E27FC236}">
                  <a16:creationId xmlns:a16="http://schemas.microsoft.com/office/drawing/2014/main" id="{A9C6A527-877F-C24D-6B43-D2E1BFE51B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27638" y="4358322"/>
              <a:ext cx="28225" cy="2970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0" name="Line 1305">
              <a:extLst>
                <a:ext uri="{FF2B5EF4-FFF2-40B4-BE49-F238E27FC236}">
                  <a16:creationId xmlns:a16="http://schemas.microsoft.com/office/drawing/2014/main" id="{9E5E7D2F-A34D-17EE-B28C-4CE46927D2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27638" y="4358322"/>
              <a:ext cx="28225" cy="3267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1" name="Line 1306">
              <a:extLst>
                <a:ext uri="{FF2B5EF4-FFF2-40B4-BE49-F238E27FC236}">
                  <a16:creationId xmlns:a16="http://schemas.microsoft.com/office/drawing/2014/main" id="{B0B0EAB1-9B82-C951-DF2E-81170DE6A6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24667" y="4361293"/>
              <a:ext cx="28225" cy="2970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2" name="Line 1307">
              <a:extLst>
                <a:ext uri="{FF2B5EF4-FFF2-40B4-BE49-F238E27FC236}">
                  <a16:creationId xmlns:a16="http://schemas.microsoft.com/office/drawing/2014/main" id="{DAE9EE8D-7040-D9B5-BA54-4EBD592A52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2892" y="4390998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3" name="Line 1308">
              <a:extLst>
                <a:ext uri="{FF2B5EF4-FFF2-40B4-BE49-F238E27FC236}">
                  <a16:creationId xmlns:a16="http://schemas.microsoft.com/office/drawing/2014/main" id="{8B51F558-3962-5BF0-B57D-5BC68B18AE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4667" y="4358322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4" name="Line 1309">
              <a:extLst>
                <a:ext uri="{FF2B5EF4-FFF2-40B4-BE49-F238E27FC236}">
                  <a16:creationId xmlns:a16="http://schemas.microsoft.com/office/drawing/2014/main" id="{961C529F-6EB9-E0A0-FF70-BA70072834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52892" y="4390998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5" name="Freeform 1310">
              <a:extLst>
                <a:ext uri="{FF2B5EF4-FFF2-40B4-BE49-F238E27FC236}">
                  <a16:creationId xmlns:a16="http://schemas.microsoft.com/office/drawing/2014/main" id="{1C4E3CA6-1762-A0CC-B98C-18231B0A8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863" y="4393968"/>
              <a:ext cx="0" cy="7426"/>
            </a:xfrm>
            <a:custGeom>
              <a:avLst/>
              <a:gdLst>
                <a:gd name="T0" fmla="*/ 2147483647 h 5"/>
                <a:gd name="T1" fmla="*/ 2147483647 h 5"/>
                <a:gd name="T2" fmla="*/ 0 h 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6" name="Freeform 1311">
              <a:extLst>
                <a:ext uri="{FF2B5EF4-FFF2-40B4-BE49-F238E27FC236}">
                  <a16:creationId xmlns:a16="http://schemas.microsoft.com/office/drawing/2014/main" id="{3D9F3679-2344-8DA2-E768-363B53912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863" y="4398424"/>
              <a:ext cx="2971" cy="5941"/>
            </a:xfrm>
            <a:custGeom>
              <a:avLst/>
              <a:gdLst>
                <a:gd name="T0" fmla="*/ 2147483647 w 2"/>
                <a:gd name="T1" fmla="*/ 2147483647 h 4"/>
                <a:gd name="T2" fmla="*/ 0 w 2"/>
                <a:gd name="T3" fmla="*/ 2147483647 h 4"/>
                <a:gd name="T4" fmla="*/ 0 w 2"/>
                <a:gd name="T5" fmla="*/ 2147483647 h 4"/>
                <a:gd name="T6" fmla="*/ 2147483647 w 2"/>
                <a:gd name="T7" fmla="*/ 0 h 4"/>
                <a:gd name="T8" fmla="*/ 0 w 2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7" name="Line 1312">
              <a:extLst>
                <a:ext uri="{FF2B5EF4-FFF2-40B4-BE49-F238E27FC236}">
                  <a16:creationId xmlns:a16="http://schemas.microsoft.com/office/drawing/2014/main" id="{57EF7DF4-B0D6-1DDD-E555-4AD788D5E8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4667" y="3383990"/>
              <a:ext cx="19312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8" name="Line 1313">
              <a:extLst>
                <a:ext uri="{FF2B5EF4-FFF2-40B4-BE49-F238E27FC236}">
                  <a16:creationId xmlns:a16="http://schemas.microsoft.com/office/drawing/2014/main" id="{56BF9E92-4176-0B8C-D025-6A25647C44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559" y="3458253"/>
              <a:ext cx="5942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19" name="Line 1314">
              <a:extLst>
                <a:ext uri="{FF2B5EF4-FFF2-40B4-BE49-F238E27FC236}">
                  <a16:creationId xmlns:a16="http://schemas.microsoft.com/office/drawing/2014/main" id="{471CB19B-4048-B2DE-5BCE-26FBDFEE8A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431518"/>
              <a:ext cx="22282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0" name="Line 1315">
              <a:extLst>
                <a:ext uri="{FF2B5EF4-FFF2-40B4-BE49-F238E27FC236}">
                  <a16:creationId xmlns:a16="http://schemas.microsoft.com/office/drawing/2014/main" id="{BD1930F8-92E6-D6E4-839E-175E3D52C9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0501" y="3431518"/>
              <a:ext cx="23768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1" name="Line 1316">
              <a:extLst>
                <a:ext uri="{FF2B5EF4-FFF2-40B4-BE49-F238E27FC236}">
                  <a16:creationId xmlns:a16="http://schemas.microsoft.com/office/drawing/2014/main" id="{C8CC3E07-28E9-A804-2033-00B2738A06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3412209"/>
              <a:ext cx="19312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2" name="Line 1317">
              <a:extLst>
                <a:ext uri="{FF2B5EF4-FFF2-40B4-BE49-F238E27FC236}">
                  <a16:creationId xmlns:a16="http://schemas.microsoft.com/office/drawing/2014/main" id="{8D7BBD04-3327-8B96-6FCB-65FBE6E1FC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7928" y="3403298"/>
              <a:ext cx="16341" cy="163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3" name="Line 1318">
              <a:extLst>
                <a:ext uri="{FF2B5EF4-FFF2-40B4-BE49-F238E27FC236}">
                  <a16:creationId xmlns:a16="http://schemas.microsoft.com/office/drawing/2014/main" id="{F500DBFB-0C86-E240-8F70-BE262B8477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0899" y="3391415"/>
              <a:ext cx="13370" cy="74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4" name="Line 1319">
              <a:extLst>
                <a:ext uri="{FF2B5EF4-FFF2-40B4-BE49-F238E27FC236}">
                  <a16:creationId xmlns:a16="http://schemas.microsoft.com/office/drawing/2014/main" id="{C0CD8201-4D28-26D3-DC45-AF7E8E1108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4559" y="3383990"/>
              <a:ext cx="19311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5" name="Line 1320">
              <a:extLst>
                <a:ext uri="{FF2B5EF4-FFF2-40B4-BE49-F238E27FC236}">
                  <a16:creationId xmlns:a16="http://schemas.microsoft.com/office/drawing/2014/main" id="{A47EEBC3-496A-7938-2506-BF2BD2654E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403298"/>
              <a:ext cx="16340" cy="163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6" name="Line 1321">
              <a:extLst>
                <a:ext uri="{FF2B5EF4-FFF2-40B4-BE49-F238E27FC236}">
                  <a16:creationId xmlns:a16="http://schemas.microsoft.com/office/drawing/2014/main" id="{BF10EB30-84DD-39C3-7D63-3FB6C72FD9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412209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7" name="Line 1322">
              <a:extLst>
                <a:ext uri="{FF2B5EF4-FFF2-40B4-BE49-F238E27FC236}">
                  <a16:creationId xmlns:a16="http://schemas.microsoft.com/office/drawing/2014/main" id="{73B8E4E7-D921-C497-DC30-032CFA7E0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3870" y="3383990"/>
              <a:ext cx="2079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8" name="Line 1323">
              <a:extLst>
                <a:ext uri="{FF2B5EF4-FFF2-40B4-BE49-F238E27FC236}">
                  <a16:creationId xmlns:a16="http://schemas.microsoft.com/office/drawing/2014/main" id="{52B46E6D-9F63-EE25-B7B3-23D5A2FEB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391415"/>
              <a:ext cx="10398" cy="74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29" name="Freeform 1324">
              <a:extLst>
                <a:ext uri="{FF2B5EF4-FFF2-40B4-BE49-F238E27FC236}">
                  <a16:creationId xmlns:a16="http://schemas.microsoft.com/office/drawing/2014/main" id="{F0ABB635-B43A-2C74-38BE-539647918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899" y="3383990"/>
              <a:ext cx="23768" cy="14853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0" name="Freeform 1325">
              <a:extLst>
                <a:ext uri="{FF2B5EF4-FFF2-40B4-BE49-F238E27FC236}">
                  <a16:creationId xmlns:a16="http://schemas.microsoft.com/office/drawing/2014/main" id="{7217FA83-5778-B983-3EDA-4EE7B4C3F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403298"/>
              <a:ext cx="35652" cy="23764"/>
            </a:xfrm>
            <a:custGeom>
              <a:avLst/>
              <a:gdLst>
                <a:gd name="T0" fmla="*/ 2147483647 w 24"/>
                <a:gd name="T1" fmla="*/ 2147483647 h 17"/>
                <a:gd name="T2" fmla="*/ 2147483647 w 24"/>
                <a:gd name="T3" fmla="*/ 0 h 17"/>
                <a:gd name="T4" fmla="*/ 2147483647 w 24"/>
                <a:gd name="T5" fmla="*/ 2147483647 h 17"/>
                <a:gd name="T6" fmla="*/ 2147483647 w 24"/>
                <a:gd name="T7" fmla="*/ 0 h 17"/>
                <a:gd name="T8" fmla="*/ 0 w 24"/>
                <a:gd name="T9" fmla="*/ 2147483647 h 17"/>
                <a:gd name="T10" fmla="*/ 2147483647 w 24"/>
                <a:gd name="T11" fmla="*/ 2147483647 h 17"/>
                <a:gd name="T12" fmla="*/ 2147483647 w 24"/>
                <a:gd name="T13" fmla="*/ 214748364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7">
                  <a:moveTo>
                    <a:pt x="24" y="6"/>
                  </a:moveTo>
                  <a:lnTo>
                    <a:pt x="24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6"/>
                  </a:lnTo>
                  <a:lnTo>
                    <a:pt x="13" y="17"/>
                  </a:lnTo>
                  <a:lnTo>
                    <a:pt x="24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1" name="Freeform 1326">
              <a:extLst>
                <a:ext uri="{FF2B5EF4-FFF2-40B4-BE49-F238E27FC236}">
                  <a16:creationId xmlns:a16="http://schemas.microsoft.com/office/drawing/2014/main" id="{FE18E00E-86DC-D415-66FB-345D4F0D9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559" y="3431518"/>
              <a:ext cx="59420" cy="26735"/>
            </a:xfrm>
            <a:custGeom>
              <a:avLst/>
              <a:gdLst>
                <a:gd name="T0" fmla="*/ 2147483647 w 40"/>
                <a:gd name="T1" fmla="*/ 2147483647 h 19"/>
                <a:gd name="T2" fmla="*/ 0 w 40"/>
                <a:gd name="T3" fmla="*/ 2147483647 h 19"/>
                <a:gd name="T4" fmla="*/ 2147483647 w 40"/>
                <a:gd name="T5" fmla="*/ 0 h 19"/>
                <a:gd name="T6" fmla="*/ 2147483647 w 40"/>
                <a:gd name="T7" fmla="*/ 2147483647 h 19"/>
                <a:gd name="T8" fmla="*/ 2147483647 w 40"/>
                <a:gd name="T9" fmla="*/ 0 h 19"/>
                <a:gd name="T10" fmla="*/ 2147483647 w 40"/>
                <a:gd name="T11" fmla="*/ 2147483647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9">
                  <a:moveTo>
                    <a:pt x="40" y="19"/>
                  </a:moveTo>
                  <a:lnTo>
                    <a:pt x="0" y="19"/>
                  </a:lnTo>
                  <a:lnTo>
                    <a:pt x="4" y="0"/>
                  </a:lnTo>
                  <a:lnTo>
                    <a:pt x="20" y="15"/>
                  </a:lnTo>
                  <a:lnTo>
                    <a:pt x="35" y="0"/>
                  </a:lnTo>
                  <a:lnTo>
                    <a:pt x="40" y="19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2" name="Freeform 1327">
              <a:extLst>
                <a:ext uri="{FF2B5EF4-FFF2-40B4-BE49-F238E27FC236}">
                  <a16:creationId xmlns:a16="http://schemas.microsoft.com/office/drawing/2014/main" id="{FFD20D2F-9376-87A3-E4EA-0B402220B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12209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3" name="Freeform 1328">
              <a:extLst>
                <a:ext uri="{FF2B5EF4-FFF2-40B4-BE49-F238E27FC236}">
                  <a16:creationId xmlns:a16="http://schemas.microsoft.com/office/drawing/2014/main" id="{1E2CCDAB-0459-111D-4197-8EDEEED3E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12209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4" name="Freeform 1329">
              <a:extLst>
                <a:ext uri="{FF2B5EF4-FFF2-40B4-BE49-F238E27FC236}">
                  <a16:creationId xmlns:a16="http://schemas.microsoft.com/office/drawing/2014/main" id="{689E3F39-1029-699C-2512-C7D1EA913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412209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5" name="Freeform 1330">
              <a:extLst>
                <a:ext uri="{FF2B5EF4-FFF2-40B4-BE49-F238E27FC236}">
                  <a16:creationId xmlns:a16="http://schemas.microsoft.com/office/drawing/2014/main" id="{C67403C1-F88D-C8C2-02DC-002C53D33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412209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6" name="Freeform 1331">
              <a:extLst>
                <a:ext uri="{FF2B5EF4-FFF2-40B4-BE49-F238E27FC236}">
                  <a16:creationId xmlns:a16="http://schemas.microsoft.com/office/drawing/2014/main" id="{0FEA828B-4FE0-25D1-8475-C48CDE253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31518"/>
              <a:ext cx="46050" cy="20794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7" name="Freeform 1332">
              <a:extLst>
                <a:ext uri="{FF2B5EF4-FFF2-40B4-BE49-F238E27FC236}">
                  <a16:creationId xmlns:a16="http://schemas.microsoft.com/office/drawing/2014/main" id="{BC294F6F-A3ED-EC4C-284C-371449F85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31518"/>
              <a:ext cx="46050" cy="20794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8" name="Freeform 1333">
              <a:extLst>
                <a:ext uri="{FF2B5EF4-FFF2-40B4-BE49-F238E27FC236}">
                  <a16:creationId xmlns:a16="http://schemas.microsoft.com/office/drawing/2014/main" id="{D36A2138-5745-7B91-52D6-559092A30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27062"/>
              <a:ext cx="46050" cy="4456"/>
            </a:xfrm>
            <a:custGeom>
              <a:avLst/>
              <a:gdLst>
                <a:gd name="T0" fmla="*/ 0 w 31"/>
                <a:gd name="T1" fmla="*/ 0 h 3"/>
                <a:gd name="T2" fmla="*/ 0 w 31"/>
                <a:gd name="T3" fmla="*/ 2147483647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0" y="3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39" name="Freeform 1334">
              <a:extLst>
                <a:ext uri="{FF2B5EF4-FFF2-40B4-BE49-F238E27FC236}">
                  <a16:creationId xmlns:a16="http://schemas.microsoft.com/office/drawing/2014/main" id="{AA9A5BED-A379-EFAB-9371-9332508F7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27062"/>
              <a:ext cx="46050" cy="4456"/>
            </a:xfrm>
            <a:custGeom>
              <a:avLst/>
              <a:gdLst>
                <a:gd name="T0" fmla="*/ 0 w 31"/>
                <a:gd name="T1" fmla="*/ 0 h 3"/>
                <a:gd name="T2" fmla="*/ 0 w 31"/>
                <a:gd name="T3" fmla="*/ 2147483647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0" y="3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0" name="Freeform 1335">
              <a:extLst>
                <a:ext uri="{FF2B5EF4-FFF2-40B4-BE49-F238E27FC236}">
                  <a16:creationId xmlns:a16="http://schemas.microsoft.com/office/drawing/2014/main" id="{9B97A94D-E52D-EF6E-27D6-BC850CD68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27062"/>
              <a:ext cx="46050" cy="4456"/>
            </a:xfrm>
            <a:custGeom>
              <a:avLst/>
              <a:gdLst>
                <a:gd name="T0" fmla="*/ 0 w 31"/>
                <a:gd name="T1" fmla="*/ 0 h 3"/>
                <a:gd name="T2" fmla="*/ 2147483647 w 31"/>
                <a:gd name="T3" fmla="*/ 0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29" y="0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1" name="Freeform 1336">
              <a:extLst>
                <a:ext uri="{FF2B5EF4-FFF2-40B4-BE49-F238E27FC236}">
                  <a16:creationId xmlns:a16="http://schemas.microsoft.com/office/drawing/2014/main" id="{7EC2B9BF-5E42-D8E6-EED1-77A27BB96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27062"/>
              <a:ext cx="46050" cy="4456"/>
            </a:xfrm>
            <a:custGeom>
              <a:avLst/>
              <a:gdLst>
                <a:gd name="T0" fmla="*/ 0 w 31"/>
                <a:gd name="T1" fmla="*/ 0 h 3"/>
                <a:gd name="T2" fmla="*/ 2147483647 w 31"/>
                <a:gd name="T3" fmla="*/ 0 h 3"/>
                <a:gd name="T4" fmla="*/ 2147483647 w 31"/>
                <a:gd name="T5" fmla="*/ 2147483647 h 3"/>
                <a:gd name="T6" fmla="*/ 0 w 3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29" y="0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2" name="Freeform 1337">
              <a:extLst>
                <a:ext uri="{FF2B5EF4-FFF2-40B4-BE49-F238E27FC236}">
                  <a16:creationId xmlns:a16="http://schemas.microsoft.com/office/drawing/2014/main" id="{AB5257AA-6EA0-86E6-9A24-69801647E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412209"/>
              <a:ext cx="46050" cy="40103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4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4"/>
                  </a:lnTo>
                  <a:lnTo>
                    <a:pt x="16" y="29"/>
                  </a:lnTo>
                  <a:lnTo>
                    <a:pt x="0" y="1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3" name="Freeform 1338">
              <a:extLst>
                <a:ext uri="{FF2B5EF4-FFF2-40B4-BE49-F238E27FC236}">
                  <a16:creationId xmlns:a16="http://schemas.microsoft.com/office/drawing/2014/main" id="{C3481076-191A-C09A-AD72-46BFEEF9C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391415"/>
              <a:ext cx="16341" cy="7427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4" name="Freeform 1339">
              <a:extLst>
                <a:ext uri="{FF2B5EF4-FFF2-40B4-BE49-F238E27FC236}">
                  <a16:creationId xmlns:a16="http://schemas.microsoft.com/office/drawing/2014/main" id="{BC243BC9-C9A4-A613-1526-BC1E6DB05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391415"/>
              <a:ext cx="16341" cy="7427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5" name="Freeform 1340">
              <a:extLst>
                <a:ext uri="{FF2B5EF4-FFF2-40B4-BE49-F238E27FC236}">
                  <a16:creationId xmlns:a16="http://schemas.microsoft.com/office/drawing/2014/main" id="{EF4C2C91-70DB-647B-45A8-66B4E34D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391415"/>
              <a:ext cx="13369" cy="7427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6" name="Freeform 1341">
              <a:extLst>
                <a:ext uri="{FF2B5EF4-FFF2-40B4-BE49-F238E27FC236}">
                  <a16:creationId xmlns:a16="http://schemas.microsoft.com/office/drawing/2014/main" id="{8EBB98C6-22A7-5869-7E82-92F89C3A3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391415"/>
              <a:ext cx="13369" cy="7427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7" name="Freeform 1342">
              <a:extLst>
                <a:ext uri="{FF2B5EF4-FFF2-40B4-BE49-F238E27FC236}">
                  <a16:creationId xmlns:a16="http://schemas.microsoft.com/office/drawing/2014/main" id="{394A94DC-6C80-01E1-F806-368AAA0D4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403298"/>
              <a:ext cx="32681" cy="16338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8" name="Freeform 1343">
              <a:extLst>
                <a:ext uri="{FF2B5EF4-FFF2-40B4-BE49-F238E27FC236}">
                  <a16:creationId xmlns:a16="http://schemas.microsoft.com/office/drawing/2014/main" id="{ADE1D98E-5341-83E3-B620-024E284CC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403298"/>
              <a:ext cx="32681" cy="16338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49" name="Freeform 1344">
              <a:extLst>
                <a:ext uri="{FF2B5EF4-FFF2-40B4-BE49-F238E27FC236}">
                  <a16:creationId xmlns:a16="http://schemas.microsoft.com/office/drawing/2014/main" id="{6DA564FC-6356-F58A-7D41-74685125D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398842"/>
              <a:ext cx="32681" cy="4455"/>
            </a:xfrm>
            <a:custGeom>
              <a:avLst/>
              <a:gdLst>
                <a:gd name="T0" fmla="*/ 0 w 22"/>
                <a:gd name="T1" fmla="*/ 0 h 3"/>
                <a:gd name="T2" fmla="*/ 0 w 22"/>
                <a:gd name="T3" fmla="*/ 2147483647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0" y="3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0" name="Freeform 1345">
              <a:extLst>
                <a:ext uri="{FF2B5EF4-FFF2-40B4-BE49-F238E27FC236}">
                  <a16:creationId xmlns:a16="http://schemas.microsoft.com/office/drawing/2014/main" id="{0A82E820-496A-5E0F-8DE4-7128FC81C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398842"/>
              <a:ext cx="32681" cy="4455"/>
            </a:xfrm>
            <a:custGeom>
              <a:avLst/>
              <a:gdLst>
                <a:gd name="T0" fmla="*/ 0 w 22"/>
                <a:gd name="T1" fmla="*/ 0 h 3"/>
                <a:gd name="T2" fmla="*/ 0 w 22"/>
                <a:gd name="T3" fmla="*/ 2147483647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0" y="3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1" name="Freeform 1346">
              <a:extLst>
                <a:ext uri="{FF2B5EF4-FFF2-40B4-BE49-F238E27FC236}">
                  <a16:creationId xmlns:a16="http://schemas.microsoft.com/office/drawing/2014/main" id="{56F6FC10-32EF-1AE1-6381-DDADAC1AE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398842"/>
              <a:ext cx="32681" cy="4455"/>
            </a:xfrm>
            <a:custGeom>
              <a:avLst/>
              <a:gdLst>
                <a:gd name="T0" fmla="*/ 0 w 22"/>
                <a:gd name="T1" fmla="*/ 0 h 3"/>
                <a:gd name="T2" fmla="*/ 2147483647 w 22"/>
                <a:gd name="T3" fmla="*/ 0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20" y="0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2" name="Freeform 1347">
              <a:extLst>
                <a:ext uri="{FF2B5EF4-FFF2-40B4-BE49-F238E27FC236}">
                  <a16:creationId xmlns:a16="http://schemas.microsoft.com/office/drawing/2014/main" id="{96FEE333-99E1-42BD-17A7-9CC732672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398842"/>
              <a:ext cx="32681" cy="4455"/>
            </a:xfrm>
            <a:custGeom>
              <a:avLst/>
              <a:gdLst>
                <a:gd name="T0" fmla="*/ 0 w 22"/>
                <a:gd name="T1" fmla="*/ 0 h 3"/>
                <a:gd name="T2" fmla="*/ 2147483647 w 22"/>
                <a:gd name="T3" fmla="*/ 0 h 3"/>
                <a:gd name="T4" fmla="*/ 2147483647 w 22"/>
                <a:gd name="T5" fmla="*/ 2147483647 h 3"/>
                <a:gd name="T6" fmla="*/ 0 w 2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lnTo>
                    <a:pt x="20" y="0"/>
                  </a:lnTo>
                  <a:lnTo>
                    <a:pt x="22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3" name="Freeform 1348">
              <a:extLst>
                <a:ext uri="{FF2B5EF4-FFF2-40B4-BE49-F238E27FC236}">
                  <a16:creationId xmlns:a16="http://schemas.microsoft.com/office/drawing/2014/main" id="{E8131155-F78D-8476-4C82-17B94E06D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391415"/>
              <a:ext cx="32681" cy="28220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9"/>
                  </a:lnTo>
                  <a:lnTo>
                    <a:pt x="11" y="20"/>
                  </a:lnTo>
                  <a:lnTo>
                    <a:pt x="22" y="9"/>
                  </a:lnTo>
                  <a:lnTo>
                    <a:pt x="18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4" name="Line 1349">
              <a:extLst>
                <a:ext uri="{FF2B5EF4-FFF2-40B4-BE49-F238E27FC236}">
                  <a16:creationId xmlns:a16="http://schemas.microsoft.com/office/drawing/2014/main" id="{88FEA341-3740-4FAB-3F64-829D4EE670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4667" y="3508752"/>
              <a:ext cx="19312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5" name="Line 1350">
              <a:extLst>
                <a:ext uri="{FF2B5EF4-FFF2-40B4-BE49-F238E27FC236}">
                  <a16:creationId xmlns:a16="http://schemas.microsoft.com/office/drawing/2014/main" id="{8FBDB232-B930-3020-A54F-05B324C7B2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559" y="3583015"/>
              <a:ext cx="5942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6" name="Line 1351">
              <a:extLst>
                <a:ext uri="{FF2B5EF4-FFF2-40B4-BE49-F238E27FC236}">
                  <a16:creationId xmlns:a16="http://schemas.microsoft.com/office/drawing/2014/main" id="{A39A815C-79D4-6169-9536-E08EA96525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554794"/>
              <a:ext cx="22282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7" name="Line 1352">
              <a:extLst>
                <a:ext uri="{FF2B5EF4-FFF2-40B4-BE49-F238E27FC236}">
                  <a16:creationId xmlns:a16="http://schemas.microsoft.com/office/drawing/2014/main" id="{65FC97FE-DA24-5CF0-DA3C-96CF599C40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0501" y="3554794"/>
              <a:ext cx="23768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8" name="Line 1353">
              <a:extLst>
                <a:ext uri="{FF2B5EF4-FFF2-40B4-BE49-F238E27FC236}">
                  <a16:creationId xmlns:a16="http://schemas.microsoft.com/office/drawing/2014/main" id="{3E472543-CF6B-DE3B-6F9F-9B6C961218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3536971"/>
              <a:ext cx="19312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59" name="Line 1354">
              <a:extLst>
                <a:ext uri="{FF2B5EF4-FFF2-40B4-BE49-F238E27FC236}">
                  <a16:creationId xmlns:a16="http://schemas.microsoft.com/office/drawing/2014/main" id="{3A5C9B51-1BCB-C903-02C5-60BC636607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7928" y="3526575"/>
              <a:ext cx="16341" cy="1633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0" name="Line 1355">
              <a:extLst>
                <a:ext uri="{FF2B5EF4-FFF2-40B4-BE49-F238E27FC236}">
                  <a16:creationId xmlns:a16="http://schemas.microsoft.com/office/drawing/2014/main" id="{00205064-04CE-BC60-AF33-8E6005D1FE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0899" y="3514693"/>
              <a:ext cx="13370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1" name="Line 1356">
              <a:extLst>
                <a:ext uri="{FF2B5EF4-FFF2-40B4-BE49-F238E27FC236}">
                  <a16:creationId xmlns:a16="http://schemas.microsoft.com/office/drawing/2014/main" id="{01837FAE-6FAF-94D5-A2DB-C9FBFBB36F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4559" y="3508752"/>
              <a:ext cx="19311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2" name="Line 1357">
              <a:extLst>
                <a:ext uri="{FF2B5EF4-FFF2-40B4-BE49-F238E27FC236}">
                  <a16:creationId xmlns:a16="http://schemas.microsoft.com/office/drawing/2014/main" id="{CEEF3228-4CD1-1573-161D-613F413E09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526575"/>
              <a:ext cx="16340" cy="1633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3" name="Line 1358">
              <a:extLst>
                <a:ext uri="{FF2B5EF4-FFF2-40B4-BE49-F238E27FC236}">
                  <a16:creationId xmlns:a16="http://schemas.microsoft.com/office/drawing/2014/main" id="{882EA838-BF9F-F552-4FD9-F8344B9ED0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536971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4" name="Line 1359">
              <a:extLst>
                <a:ext uri="{FF2B5EF4-FFF2-40B4-BE49-F238E27FC236}">
                  <a16:creationId xmlns:a16="http://schemas.microsoft.com/office/drawing/2014/main" id="{361127C6-14D8-7402-89A7-E90587E755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514693"/>
              <a:ext cx="10398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5" name="Freeform 1360">
              <a:extLst>
                <a:ext uri="{FF2B5EF4-FFF2-40B4-BE49-F238E27FC236}">
                  <a16:creationId xmlns:a16="http://schemas.microsoft.com/office/drawing/2014/main" id="{95ED2EB4-0AF1-5CAC-53D9-7A471D002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899" y="3508752"/>
              <a:ext cx="23768" cy="14853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4"/>
                  </a:moveTo>
                  <a:lnTo>
                    <a:pt x="9" y="11"/>
                  </a:lnTo>
                  <a:lnTo>
                    <a:pt x="0" y="4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6" name="Freeform 1361">
              <a:extLst>
                <a:ext uri="{FF2B5EF4-FFF2-40B4-BE49-F238E27FC236}">
                  <a16:creationId xmlns:a16="http://schemas.microsoft.com/office/drawing/2014/main" id="{EA160C0D-8858-C03A-1493-FF66C605E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526575"/>
              <a:ext cx="35652" cy="25249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2147483647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lnTo>
                    <a:pt x="24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7"/>
                  </a:lnTo>
                  <a:lnTo>
                    <a:pt x="13" y="18"/>
                  </a:lnTo>
                  <a:lnTo>
                    <a:pt x="2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7" name="Freeform 1362">
              <a:extLst>
                <a:ext uri="{FF2B5EF4-FFF2-40B4-BE49-F238E27FC236}">
                  <a16:creationId xmlns:a16="http://schemas.microsoft.com/office/drawing/2014/main" id="{0006863C-05F0-F86D-00ED-11DD2C41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559" y="3554794"/>
              <a:ext cx="59420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5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8" name="Freeform 1363">
              <a:extLst>
                <a:ext uri="{FF2B5EF4-FFF2-40B4-BE49-F238E27FC236}">
                  <a16:creationId xmlns:a16="http://schemas.microsoft.com/office/drawing/2014/main" id="{84DDF5C4-A28C-AB0F-3D31-A0BDD7833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36971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69" name="Freeform 1364">
              <a:extLst>
                <a:ext uri="{FF2B5EF4-FFF2-40B4-BE49-F238E27FC236}">
                  <a16:creationId xmlns:a16="http://schemas.microsoft.com/office/drawing/2014/main" id="{AC8EB631-9429-7AA3-128F-887D329A2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36971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0" name="Freeform 1365">
              <a:extLst>
                <a:ext uri="{FF2B5EF4-FFF2-40B4-BE49-F238E27FC236}">
                  <a16:creationId xmlns:a16="http://schemas.microsoft.com/office/drawing/2014/main" id="{A22CF999-D409-6D5C-65BB-8AB90D16A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536971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1" name="Freeform 1366">
              <a:extLst>
                <a:ext uri="{FF2B5EF4-FFF2-40B4-BE49-F238E27FC236}">
                  <a16:creationId xmlns:a16="http://schemas.microsoft.com/office/drawing/2014/main" id="{904C2F0C-BD71-08C5-67D8-ABD64162B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536971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2" name="Freeform 1367">
              <a:extLst>
                <a:ext uri="{FF2B5EF4-FFF2-40B4-BE49-F238E27FC236}">
                  <a16:creationId xmlns:a16="http://schemas.microsoft.com/office/drawing/2014/main" id="{0B5A37DD-2B51-D074-5231-729C2DBA3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54794"/>
              <a:ext cx="46050" cy="20794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3" name="Freeform 1368">
              <a:extLst>
                <a:ext uri="{FF2B5EF4-FFF2-40B4-BE49-F238E27FC236}">
                  <a16:creationId xmlns:a16="http://schemas.microsoft.com/office/drawing/2014/main" id="{31D8D189-5153-9308-3AA8-6649C736E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54794"/>
              <a:ext cx="46050" cy="20794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4" name="Freeform 1369">
              <a:extLst>
                <a:ext uri="{FF2B5EF4-FFF2-40B4-BE49-F238E27FC236}">
                  <a16:creationId xmlns:a16="http://schemas.microsoft.com/office/drawing/2014/main" id="{7094AD3D-281E-11A6-62F0-D6CEB429D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51824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5" name="Freeform 1370">
              <a:extLst>
                <a:ext uri="{FF2B5EF4-FFF2-40B4-BE49-F238E27FC236}">
                  <a16:creationId xmlns:a16="http://schemas.microsoft.com/office/drawing/2014/main" id="{24E3406A-8604-2FD0-37CB-28E8FC74D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51824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6" name="Freeform 1371">
              <a:extLst>
                <a:ext uri="{FF2B5EF4-FFF2-40B4-BE49-F238E27FC236}">
                  <a16:creationId xmlns:a16="http://schemas.microsoft.com/office/drawing/2014/main" id="{4E4CD729-798D-E7F2-36E6-BC0F4B054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51824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7" name="Freeform 1372">
              <a:extLst>
                <a:ext uri="{FF2B5EF4-FFF2-40B4-BE49-F238E27FC236}">
                  <a16:creationId xmlns:a16="http://schemas.microsoft.com/office/drawing/2014/main" id="{21A61139-56F9-CD37-9C43-8CC9F121D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51824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8" name="Freeform 1373">
              <a:extLst>
                <a:ext uri="{FF2B5EF4-FFF2-40B4-BE49-F238E27FC236}">
                  <a16:creationId xmlns:a16="http://schemas.microsoft.com/office/drawing/2014/main" id="{4B32B444-CFF3-B6E0-1D69-AFB1DE64D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536971"/>
              <a:ext cx="46050" cy="38617"/>
            </a:xfrm>
            <a:custGeom>
              <a:avLst/>
              <a:gdLst>
                <a:gd name="T0" fmla="*/ 0 w 31"/>
                <a:gd name="T1" fmla="*/ 2147483647 h 28"/>
                <a:gd name="T2" fmla="*/ 2147483647 w 31"/>
                <a:gd name="T3" fmla="*/ 0 h 28"/>
                <a:gd name="T4" fmla="*/ 2147483647 w 31"/>
                <a:gd name="T5" fmla="*/ 2147483647 h 28"/>
                <a:gd name="T6" fmla="*/ 2147483647 w 31"/>
                <a:gd name="T7" fmla="*/ 0 h 28"/>
                <a:gd name="T8" fmla="*/ 2147483647 w 31"/>
                <a:gd name="T9" fmla="*/ 2147483647 h 28"/>
                <a:gd name="T10" fmla="*/ 2147483647 w 31"/>
                <a:gd name="T11" fmla="*/ 2147483647 h 28"/>
                <a:gd name="T12" fmla="*/ 0 w 31"/>
                <a:gd name="T13" fmla="*/ 2147483647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8">
                  <a:moveTo>
                    <a:pt x="0" y="13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3"/>
                  </a:lnTo>
                  <a:lnTo>
                    <a:pt x="16" y="28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79" name="Freeform 1374">
              <a:extLst>
                <a:ext uri="{FF2B5EF4-FFF2-40B4-BE49-F238E27FC236}">
                  <a16:creationId xmlns:a16="http://schemas.microsoft.com/office/drawing/2014/main" id="{403EB33D-D6E1-45AD-1121-758973EA2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14693"/>
              <a:ext cx="16341" cy="8912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0" name="Freeform 1375">
              <a:extLst>
                <a:ext uri="{FF2B5EF4-FFF2-40B4-BE49-F238E27FC236}">
                  <a16:creationId xmlns:a16="http://schemas.microsoft.com/office/drawing/2014/main" id="{4A5A12A5-32A2-8F02-F42B-AC518F414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14693"/>
              <a:ext cx="16341" cy="8912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1" name="Freeform 1376">
              <a:extLst>
                <a:ext uri="{FF2B5EF4-FFF2-40B4-BE49-F238E27FC236}">
                  <a16:creationId xmlns:a16="http://schemas.microsoft.com/office/drawing/2014/main" id="{097D1BA4-DC95-B400-1B0D-58C60B552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514693"/>
              <a:ext cx="13369" cy="8912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2" name="Freeform 1377">
              <a:extLst>
                <a:ext uri="{FF2B5EF4-FFF2-40B4-BE49-F238E27FC236}">
                  <a16:creationId xmlns:a16="http://schemas.microsoft.com/office/drawing/2014/main" id="{581C2C63-35D7-A92C-1920-3D0907EBE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514693"/>
              <a:ext cx="13369" cy="8912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3" name="Freeform 1378">
              <a:extLst>
                <a:ext uri="{FF2B5EF4-FFF2-40B4-BE49-F238E27FC236}">
                  <a16:creationId xmlns:a16="http://schemas.microsoft.com/office/drawing/2014/main" id="{FF71431C-4D16-D480-F12D-A32FB75F9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26575"/>
              <a:ext cx="32681" cy="1633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4" name="Freeform 1379">
              <a:extLst>
                <a:ext uri="{FF2B5EF4-FFF2-40B4-BE49-F238E27FC236}">
                  <a16:creationId xmlns:a16="http://schemas.microsoft.com/office/drawing/2014/main" id="{8E85EE79-572F-ACAC-DEF3-E91FFA345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26575"/>
              <a:ext cx="32681" cy="16337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5" name="Freeform 1380">
              <a:extLst>
                <a:ext uri="{FF2B5EF4-FFF2-40B4-BE49-F238E27FC236}">
                  <a16:creationId xmlns:a16="http://schemas.microsoft.com/office/drawing/2014/main" id="{C6701CAC-ABD3-456C-81E8-47F80364F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23604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6" name="Freeform 1381">
              <a:extLst>
                <a:ext uri="{FF2B5EF4-FFF2-40B4-BE49-F238E27FC236}">
                  <a16:creationId xmlns:a16="http://schemas.microsoft.com/office/drawing/2014/main" id="{92DB3338-CFDE-DA8A-8E7B-4C958B138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23604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7" name="Freeform 1382">
              <a:extLst>
                <a:ext uri="{FF2B5EF4-FFF2-40B4-BE49-F238E27FC236}">
                  <a16:creationId xmlns:a16="http://schemas.microsoft.com/office/drawing/2014/main" id="{2505DCF8-6FF1-CC01-0DA6-970E7FA64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23604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8" name="Freeform 1383">
              <a:extLst>
                <a:ext uri="{FF2B5EF4-FFF2-40B4-BE49-F238E27FC236}">
                  <a16:creationId xmlns:a16="http://schemas.microsoft.com/office/drawing/2014/main" id="{3D309DCC-FB55-8073-A9B1-08283002F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23604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89" name="Freeform 1384">
              <a:extLst>
                <a:ext uri="{FF2B5EF4-FFF2-40B4-BE49-F238E27FC236}">
                  <a16:creationId xmlns:a16="http://schemas.microsoft.com/office/drawing/2014/main" id="{3F6C2D08-B4A0-1C84-8EB5-D8A7C9B31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514693"/>
              <a:ext cx="32681" cy="28220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9"/>
                  </a:lnTo>
                  <a:lnTo>
                    <a:pt x="11" y="20"/>
                  </a:lnTo>
                  <a:lnTo>
                    <a:pt x="22" y="9"/>
                  </a:lnTo>
                  <a:lnTo>
                    <a:pt x="18" y="0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0" name="Line 1385">
              <a:extLst>
                <a:ext uri="{FF2B5EF4-FFF2-40B4-BE49-F238E27FC236}">
                  <a16:creationId xmlns:a16="http://schemas.microsoft.com/office/drawing/2014/main" id="{AD2CD16C-48FD-C1DB-97D8-668B82BC64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4667" y="3632028"/>
              <a:ext cx="19312" cy="787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1" name="Line 1386">
              <a:extLst>
                <a:ext uri="{FF2B5EF4-FFF2-40B4-BE49-F238E27FC236}">
                  <a16:creationId xmlns:a16="http://schemas.microsoft.com/office/drawing/2014/main" id="{474BB66A-5653-4346-1577-BC70203117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559" y="3710747"/>
              <a:ext cx="5942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2" name="Line 1387">
              <a:extLst>
                <a:ext uri="{FF2B5EF4-FFF2-40B4-BE49-F238E27FC236}">
                  <a16:creationId xmlns:a16="http://schemas.microsoft.com/office/drawing/2014/main" id="{18F97B03-9D1C-7E62-85DF-CB2583F56A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682527"/>
              <a:ext cx="22282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3" name="Line 1388">
              <a:extLst>
                <a:ext uri="{FF2B5EF4-FFF2-40B4-BE49-F238E27FC236}">
                  <a16:creationId xmlns:a16="http://schemas.microsoft.com/office/drawing/2014/main" id="{954D3DB9-239E-2882-1A65-C22AD87FA7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0501" y="3682527"/>
              <a:ext cx="23768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4" name="Line 1389">
              <a:extLst>
                <a:ext uri="{FF2B5EF4-FFF2-40B4-BE49-F238E27FC236}">
                  <a16:creationId xmlns:a16="http://schemas.microsoft.com/office/drawing/2014/main" id="{4F9CB01A-ABC2-2EE5-8151-3E50A6C9D2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3660249"/>
              <a:ext cx="19312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5" name="Line 1390">
              <a:extLst>
                <a:ext uri="{FF2B5EF4-FFF2-40B4-BE49-F238E27FC236}">
                  <a16:creationId xmlns:a16="http://schemas.microsoft.com/office/drawing/2014/main" id="{31E96275-67CE-8138-D2BF-FC2036EA8F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7928" y="3654307"/>
              <a:ext cx="16341" cy="1336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6" name="Line 1391">
              <a:extLst>
                <a:ext uri="{FF2B5EF4-FFF2-40B4-BE49-F238E27FC236}">
                  <a16:creationId xmlns:a16="http://schemas.microsoft.com/office/drawing/2014/main" id="{CCFA31F0-F56C-1DCA-F575-F752597864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0899" y="3639455"/>
              <a:ext cx="13370" cy="742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7" name="Line 1392">
              <a:extLst>
                <a:ext uri="{FF2B5EF4-FFF2-40B4-BE49-F238E27FC236}">
                  <a16:creationId xmlns:a16="http://schemas.microsoft.com/office/drawing/2014/main" id="{9CCCA0DA-ACE6-D9F3-DD17-9BAA494194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4559" y="3632028"/>
              <a:ext cx="19311" cy="787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8" name="Line 1393">
              <a:extLst>
                <a:ext uri="{FF2B5EF4-FFF2-40B4-BE49-F238E27FC236}">
                  <a16:creationId xmlns:a16="http://schemas.microsoft.com/office/drawing/2014/main" id="{0C98D193-7E96-2133-05C7-920C030302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654307"/>
              <a:ext cx="16340" cy="1336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899" name="Line 1394">
              <a:extLst>
                <a:ext uri="{FF2B5EF4-FFF2-40B4-BE49-F238E27FC236}">
                  <a16:creationId xmlns:a16="http://schemas.microsoft.com/office/drawing/2014/main" id="{B3AFDDBC-50B2-1764-6CAA-76FB0E2276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660249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0" name="Line 1395">
              <a:extLst>
                <a:ext uri="{FF2B5EF4-FFF2-40B4-BE49-F238E27FC236}">
                  <a16:creationId xmlns:a16="http://schemas.microsoft.com/office/drawing/2014/main" id="{6C4C4D8D-59E8-6DF1-530D-82AE49F69E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3870" y="3632028"/>
              <a:ext cx="2079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1" name="Line 1396">
              <a:extLst>
                <a:ext uri="{FF2B5EF4-FFF2-40B4-BE49-F238E27FC236}">
                  <a16:creationId xmlns:a16="http://schemas.microsoft.com/office/drawing/2014/main" id="{CE198F54-D7CB-28D6-7A96-456A7DDF20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639455"/>
              <a:ext cx="10398" cy="742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2" name="Freeform 1397">
              <a:extLst>
                <a:ext uri="{FF2B5EF4-FFF2-40B4-BE49-F238E27FC236}">
                  <a16:creationId xmlns:a16="http://schemas.microsoft.com/office/drawing/2014/main" id="{736F7956-B0D2-35F6-6E36-D0D9A49F0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899" y="3632028"/>
              <a:ext cx="23768" cy="14853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3" name="Freeform 1398">
              <a:extLst>
                <a:ext uri="{FF2B5EF4-FFF2-40B4-BE49-F238E27FC236}">
                  <a16:creationId xmlns:a16="http://schemas.microsoft.com/office/drawing/2014/main" id="{8E91435F-67EC-67F7-2273-FCB6F6033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654307"/>
              <a:ext cx="35652" cy="20794"/>
            </a:xfrm>
            <a:custGeom>
              <a:avLst/>
              <a:gdLst>
                <a:gd name="T0" fmla="*/ 2147483647 w 24"/>
                <a:gd name="T1" fmla="*/ 2147483647 h 15"/>
                <a:gd name="T2" fmla="*/ 2147483647 w 24"/>
                <a:gd name="T3" fmla="*/ 0 h 15"/>
                <a:gd name="T4" fmla="*/ 2147483647 w 24"/>
                <a:gd name="T5" fmla="*/ 2147483647 h 15"/>
                <a:gd name="T6" fmla="*/ 2147483647 w 24"/>
                <a:gd name="T7" fmla="*/ 0 h 15"/>
                <a:gd name="T8" fmla="*/ 0 w 24"/>
                <a:gd name="T9" fmla="*/ 2147483647 h 15"/>
                <a:gd name="T10" fmla="*/ 2147483647 w 24"/>
                <a:gd name="T11" fmla="*/ 2147483647 h 15"/>
                <a:gd name="T12" fmla="*/ 2147483647 w 24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5">
                  <a:moveTo>
                    <a:pt x="24" y="4"/>
                  </a:moveTo>
                  <a:lnTo>
                    <a:pt x="24" y="0"/>
                  </a:lnTo>
                  <a:lnTo>
                    <a:pt x="13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3" y="15"/>
                  </a:lnTo>
                  <a:lnTo>
                    <a:pt x="24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4" name="Freeform 1399">
              <a:extLst>
                <a:ext uri="{FF2B5EF4-FFF2-40B4-BE49-F238E27FC236}">
                  <a16:creationId xmlns:a16="http://schemas.microsoft.com/office/drawing/2014/main" id="{1BFEAC54-2C47-A7EE-4D87-635A125CE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559" y="3682527"/>
              <a:ext cx="59420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3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5" name="Freeform 1400">
              <a:extLst>
                <a:ext uri="{FF2B5EF4-FFF2-40B4-BE49-F238E27FC236}">
                  <a16:creationId xmlns:a16="http://schemas.microsoft.com/office/drawing/2014/main" id="{D469ABBA-8C02-80E2-BDDD-B3FECF0FD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60249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6" name="Freeform 1401">
              <a:extLst>
                <a:ext uri="{FF2B5EF4-FFF2-40B4-BE49-F238E27FC236}">
                  <a16:creationId xmlns:a16="http://schemas.microsoft.com/office/drawing/2014/main" id="{638E8604-2AEF-922F-80C1-6DCED69AF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60249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7" name="Freeform 1402">
              <a:extLst>
                <a:ext uri="{FF2B5EF4-FFF2-40B4-BE49-F238E27FC236}">
                  <a16:creationId xmlns:a16="http://schemas.microsoft.com/office/drawing/2014/main" id="{13895756-F23D-0CD4-145E-610D24D27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660249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8" name="Freeform 1403">
              <a:extLst>
                <a:ext uri="{FF2B5EF4-FFF2-40B4-BE49-F238E27FC236}">
                  <a16:creationId xmlns:a16="http://schemas.microsoft.com/office/drawing/2014/main" id="{092083AF-E500-154B-9369-93ADF0D6A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660249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09" name="Freeform 1404">
              <a:extLst>
                <a:ext uri="{FF2B5EF4-FFF2-40B4-BE49-F238E27FC236}">
                  <a16:creationId xmlns:a16="http://schemas.microsoft.com/office/drawing/2014/main" id="{09AC9268-98E4-22C4-7D81-1324983B2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82527"/>
              <a:ext cx="46050" cy="17823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0" name="Freeform 1405">
              <a:extLst>
                <a:ext uri="{FF2B5EF4-FFF2-40B4-BE49-F238E27FC236}">
                  <a16:creationId xmlns:a16="http://schemas.microsoft.com/office/drawing/2014/main" id="{49F277AF-F372-0596-62F3-5423FE8CE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82527"/>
              <a:ext cx="46050" cy="17823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1" name="Freeform 1406">
              <a:extLst>
                <a:ext uri="{FF2B5EF4-FFF2-40B4-BE49-F238E27FC236}">
                  <a16:creationId xmlns:a16="http://schemas.microsoft.com/office/drawing/2014/main" id="{E4466FFC-F8BA-3DAC-8B5B-80508DE56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75101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2" name="Freeform 1407">
              <a:extLst>
                <a:ext uri="{FF2B5EF4-FFF2-40B4-BE49-F238E27FC236}">
                  <a16:creationId xmlns:a16="http://schemas.microsoft.com/office/drawing/2014/main" id="{943886DF-7720-A612-FEC4-A527D28B7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75101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3" name="Freeform 1408">
              <a:extLst>
                <a:ext uri="{FF2B5EF4-FFF2-40B4-BE49-F238E27FC236}">
                  <a16:creationId xmlns:a16="http://schemas.microsoft.com/office/drawing/2014/main" id="{1398468D-CB29-83D8-44DD-F2A1DC3CD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75101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4" name="Freeform 1409">
              <a:extLst>
                <a:ext uri="{FF2B5EF4-FFF2-40B4-BE49-F238E27FC236}">
                  <a16:creationId xmlns:a16="http://schemas.microsoft.com/office/drawing/2014/main" id="{D85B5EB0-0019-1306-415A-36BFCFBEA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75101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5" name="Freeform 1410">
              <a:extLst>
                <a:ext uri="{FF2B5EF4-FFF2-40B4-BE49-F238E27FC236}">
                  <a16:creationId xmlns:a16="http://schemas.microsoft.com/office/drawing/2014/main" id="{51CE68DE-BD92-F399-37A7-FAAD8EBF3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660249"/>
              <a:ext cx="46050" cy="401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6" name="Freeform 1412">
              <a:extLst>
                <a:ext uri="{FF2B5EF4-FFF2-40B4-BE49-F238E27FC236}">
                  <a16:creationId xmlns:a16="http://schemas.microsoft.com/office/drawing/2014/main" id="{B4BDA038-B5DD-5193-157F-839BD2F10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39455"/>
              <a:ext cx="16341" cy="7426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7" name="Freeform 1413">
              <a:extLst>
                <a:ext uri="{FF2B5EF4-FFF2-40B4-BE49-F238E27FC236}">
                  <a16:creationId xmlns:a16="http://schemas.microsoft.com/office/drawing/2014/main" id="{713CCFF3-11B3-D60A-77DE-5D903ECB7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39455"/>
              <a:ext cx="16341" cy="7426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8" name="Freeform 1414">
              <a:extLst>
                <a:ext uri="{FF2B5EF4-FFF2-40B4-BE49-F238E27FC236}">
                  <a16:creationId xmlns:a16="http://schemas.microsoft.com/office/drawing/2014/main" id="{DF18C00E-7B1A-E966-6C13-FBB278F47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639455"/>
              <a:ext cx="13369" cy="7426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19" name="Freeform 1415">
              <a:extLst>
                <a:ext uri="{FF2B5EF4-FFF2-40B4-BE49-F238E27FC236}">
                  <a16:creationId xmlns:a16="http://schemas.microsoft.com/office/drawing/2014/main" id="{2D2049C5-01C2-9FCF-FE44-9F49132D6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639455"/>
              <a:ext cx="13369" cy="7426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0" name="Freeform 1416">
              <a:extLst>
                <a:ext uri="{FF2B5EF4-FFF2-40B4-BE49-F238E27FC236}">
                  <a16:creationId xmlns:a16="http://schemas.microsoft.com/office/drawing/2014/main" id="{FC5D8138-5747-FB33-D36E-B43145C30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46881"/>
              <a:ext cx="32681" cy="7427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1" name="Freeform 1417">
              <a:extLst>
                <a:ext uri="{FF2B5EF4-FFF2-40B4-BE49-F238E27FC236}">
                  <a16:creationId xmlns:a16="http://schemas.microsoft.com/office/drawing/2014/main" id="{BB71D1BC-1158-73DF-561E-5A167F5BE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46881"/>
              <a:ext cx="32681" cy="7427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2" name="Freeform 1418">
              <a:extLst>
                <a:ext uri="{FF2B5EF4-FFF2-40B4-BE49-F238E27FC236}">
                  <a16:creationId xmlns:a16="http://schemas.microsoft.com/office/drawing/2014/main" id="{6496416E-DDAE-183E-1261-0132A1772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46881"/>
              <a:ext cx="32681" cy="7427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3" name="Freeform 1419">
              <a:extLst>
                <a:ext uri="{FF2B5EF4-FFF2-40B4-BE49-F238E27FC236}">
                  <a16:creationId xmlns:a16="http://schemas.microsoft.com/office/drawing/2014/main" id="{20C1332E-7DE0-0567-5EC4-FEE7E5E8E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46881"/>
              <a:ext cx="32681" cy="7427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4" name="Freeform 1420">
              <a:extLst>
                <a:ext uri="{FF2B5EF4-FFF2-40B4-BE49-F238E27FC236}">
                  <a16:creationId xmlns:a16="http://schemas.microsoft.com/office/drawing/2014/main" id="{6D750053-A0B6-D519-81B2-587610D8B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54307"/>
              <a:ext cx="32681" cy="13367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5" name="Freeform 1421">
              <a:extLst>
                <a:ext uri="{FF2B5EF4-FFF2-40B4-BE49-F238E27FC236}">
                  <a16:creationId xmlns:a16="http://schemas.microsoft.com/office/drawing/2014/main" id="{09A5642F-0CB8-1ECD-ED4E-80AAD8229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54307"/>
              <a:ext cx="32681" cy="13367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6" name="Freeform 1422">
              <a:extLst>
                <a:ext uri="{FF2B5EF4-FFF2-40B4-BE49-F238E27FC236}">
                  <a16:creationId xmlns:a16="http://schemas.microsoft.com/office/drawing/2014/main" id="{29E0F4D6-6AF8-6781-D618-614797B7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639455"/>
              <a:ext cx="32681" cy="28220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18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7" name="Line 1423">
              <a:extLst>
                <a:ext uri="{FF2B5EF4-FFF2-40B4-BE49-F238E27FC236}">
                  <a16:creationId xmlns:a16="http://schemas.microsoft.com/office/drawing/2014/main" id="{6468FCC3-3C9C-1EAD-9212-21B394FA42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4667" y="3774613"/>
              <a:ext cx="20797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8" name="Line 1424">
              <a:extLst>
                <a:ext uri="{FF2B5EF4-FFF2-40B4-BE49-F238E27FC236}">
                  <a16:creationId xmlns:a16="http://schemas.microsoft.com/office/drawing/2014/main" id="{4AB32FB0-161E-A24C-4F10-11677457B6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6044" y="3848876"/>
              <a:ext cx="5942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29" name="Line 1425">
              <a:extLst>
                <a:ext uri="{FF2B5EF4-FFF2-40B4-BE49-F238E27FC236}">
                  <a16:creationId xmlns:a16="http://schemas.microsoft.com/office/drawing/2014/main" id="{18AC9D37-1166-27E2-A42F-10276F43A8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5754" y="3820657"/>
              <a:ext cx="22283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0" name="Line 1426">
              <a:extLst>
                <a:ext uri="{FF2B5EF4-FFF2-40B4-BE49-F238E27FC236}">
                  <a16:creationId xmlns:a16="http://schemas.microsoft.com/office/drawing/2014/main" id="{53ECF57C-C28E-FC38-9D48-3741AF88AF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1986" y="3820657"/>
              <a:ext cx="23768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1" name="Line 1427">
              <a:extLst>
                <a:ext uri="{FF2B5EF4-FFF2-40B4-BE49-F238E27FC236}">
                  <a16:creationId xmlns:a16="http://schemas.microsoft.com/office/drawing/2014/main" id="{223263CC-972A-77EA-AD87-3C75D002BE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9414" y="3802834"/>
              <a:ext cx="16340" cy="1633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2" name="Line 1428">
              <a:extLst>
                <a:ext uri="{FF2B5EF4-FFF2-40B4-BE49-F238E27FC236}">
                  <a16:creationId xmlns:a16="http://schemas.microsoft.com/office/drawing/2014/main" id="{79E293D9-0A2D-38D9-9D36-1BA97663C5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9414" y="3793922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3" name="Line 1429">
              <a:extLst>
                <a:ext uri="{FF2B5EF4-FFF2-40B4-BE49-F238E27FC236}">
                  <a16:creationId xmlns:a16="http://schemas.microsoft.com/office/drawing/2014/main" id="{E7EA285A-A740-E19B-A841-09E5488DE3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5356" y="3777584"/>
              <a:ext cx="10398" cy="1336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4" name="Line 1430">
              <a:extLst>
                <a:ext uri="{FF2B5EF4-FFF2-40B4-BE49-F238E27FC236}">
                  <a16:creationId xmlns:a16="http://schemas.microsoft.com/office/drawing/2014/main" id="{D3CBD6EA-F859-21F8-14EB-4E7F230B0A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6044" y="3774613"/>
              <a:ext cx="19312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5" name="Line 1431">
              <a:extLst>
                <a:ext uri="{FF2B5EF4-FFF2-40B4-BE49-F238E27FC236}">
                  <a16:creationId xmlns:a16="http://schemas.microsoft.com/office/drawing/2014/main" id="{9D8A6DB2-397C-D959-B9D1-47E62845BF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5754" y="3793922"/>
              <a:ext cx="16341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6" name="Line 1432">
              <a:extLst>
                <a:ext uri="{FF2B5EF4-FFF2-40B4-BE49-F238E27FC236}">
                  <a16:creationId xmlns:a16="http://schemas.microsoft.com/office/drawing/2014/main" id="{1DAA7CC8-D1D6-9181-B0F5-7395327698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5754" y="3802834"/>
              <a:ext cx="19312" cy="1633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7" name="Line 1433">
              <a:extLst>
                <a:ext uri="{FF2B5EF4-FFF2-40B4-BE49-F238E27FC236}">
                  <a16:creationId xmlns:a16="http://schemas.microsoft.com/office/drawing/2014/main" id="{DFEE1A72-DB93-7EFF-90B9-380246D669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5356" y="3774613"/>
              <a:ext cx="1931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8" name="Line 1434">
              <a:extLst>
                <a:ext uri="{FF2B5EF4-FFF2-40B4-BE49-F238E27FC236}">
                  <a16:creationId xmlns:a16="http://schemas.microsoft.com/office/drawing/2014/main" id="{47CDA332-6268-D418-BFBE-E368A20797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5754" y="3777584"/>
              <a:ext cx="11884" cy="1336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39" name="Freeform 1435">
              <a:extLst>
                <a:ext uri="{FF2B5EF4-FFF2-40B4-BE49-F238E27FC236}">
                  <a16:creationId xmlns:a16="http://schemas.microsoft.com/office/drawing/2014/main" id="{A8EA9243-153D-7E13-7B6D-E010F9CFD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356" y="3774613"/>
              <a:ext cx="22282" cy="16338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2"/>
                  </a:moveTo>
                  <a:lnTo>
                    <a:pt x="7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0" name="Freeform 1436">
              <a:extLst>
                <a:ext uri="{FF2B5EF4-FFF2-40B4-BE49-F238E27FC236}">
                  <a16:creationId xmlns:a16="http://schemas.microsoft.com/office/drawing/2014/main" id="{CEE82BE2-E0FC-01B9-D738-7BCAB8E1B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414" y="3793922"/>
              <a:ext cx="35652" cy="25249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0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1" y="18"/>
                  </a:lnTo>
                  <a:lnTo>
                    <a:pt x="2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1" name="Freeform 1437">
              <a:extLst>
                <a:ext uri="{FF2B5EF4-FFF2-40B4-BE49-F238E27FC236}">
                  <a16:creationId xmlns:a16="http://schemas.microsoft.com/office/drawing/2014/main" id="{E2FE9B10-8396-AD8E-1BBD-52B6792D4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044" y="3820657"/>
              <a:ext cx="59420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6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2" name="Freeform 1438">
              <a:extLst>
                <a:ext uri="{FF2B5EF4-FFF2-40B4-BE49-F238E27FC236}">
                  <a16:creationId xmlns:a16="http://schemas.microsoft.com/office/drawing/2014/main" id="{5FD0AB7A-15D6-CC8E-AC6D-1A7F4E21E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802834"/>
              <a:ext cx="20797" cy="16337"/>
            </a:xfrm>
            <a:custGeom>
              <a:avLst/>
              <a:gdLst>
                <a:gd name="T0" fmla="*/ 2147483647 w 14"/>
                <a:gd name="T1" fmla="*/ 0 h 11"/>
                <a:gd name="T2" fmla="*/ 0 w 14"/>
                <a:gd name="T3" fmla="*/ 2147483647 h 11"/>
                <a:gd name="T4" fmla="*/ 2147483647 w 14"/>
                <a:gd name="T5" fmla="*/ 2147483647 h 11"/>
                <a:gd name="T6" fmla="*/ 2147483647 w 14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1">
                  <a:moveTo>
                    <a:pt x="3" y="0"/>
                  </a:moveTo>
                  <a:lnTo>
                    <a:pt x="0" y="11"/>
                  </a:lnTo>
                  <a:lnTo>
                    <a:pt x="14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3" name="Freeform 1439">
              <a:extLst>
                <a:ext uri="{FF2B5EF4-FFF2-40B4-BE49-F238E27FC236}">
                  <a16:creationId xmlns:a16="http://schemas.microsoft.com/office/drawing/2014/main" id="{04B9BC2D-7A1B-D471-1471-C3A699D03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802834"/>
              <a:ext cx="20797" cy="16337"/>
            </a:xfrm>
            <a:custGeom>
              <a:avLst/>
              <a:gdLst>
                <a:gd name="T0" fmla="*/ 2147483647 w 14"/>
                <a:gd name="T1" fmla="*/ 0 h 11"/>
                <a:gd name="T2" fmla="*/ 0 w 14"/>
                <a:gd name="T3" fmla="*/ 2147483647 h 11"/>
                <a:gd name="T4" fmla="*/ 2147483647 w 14"/>
                <a:gd name="T5" fmla="*/ 2147483647 h 11"/>
                <a:gd name="T6" fmla="*/ 2147483647 w 14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1">
                  <a:moveTo>
                    <a:pt x="3" y="0"/>
                  </a:moveTo>
                  <a:lnTo>
                    <a:pt x="0" y="11"/>
                  </a:lnTo>
                  <a:lnTo>
                    <a:pt x="14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4" name="Freeform 1440">
              <a:extLst>
                <a:ext uri="{FF2B5EF4-FFF2-40B4-BE49-F238E27FC236}">
                  <a16:creationId xmlns:a16="http://schemas.microsoft.com/office/drawing/2014/main" id="{B1C4EF59-AEC2-3F7A-C9CD-AE00214C4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5754" y="3802834"/>
              <a:ext cx="22283" cy="1633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3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5" name="Freeform 1441">
              <a:extLst>
                <a:ext uri="{FF2B5EF4-FFF2-40B4-BE49-F238E27FC236}">
                  <a16:creationId xmlns:a16="http://schemas.microsoft.com/office/drawing/2014/main" id="{1D350CBD-E009-6FC8-C5A4-EB428F6EB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5754" y="3802834"/>
              <a:ext cx="22283" cy="16337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3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6" name="Freeform 1442">
              <a:extLst>
                <a:ext uri="{FF2B5EF4-FFF2-40B4-BE49-F238E27FC236}">
                  <a16:creationId xmlns:a16="http://schemas.microsoft.com/office/drawing/2014/main" id="{BD0D79FC-2C6C-BC29-7819-E1230D6F6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986" y="3820657"/>
              <a:ext cx="46051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7" name="Freeform 1443">
              <a:extLst>
                <a:ext uri="{FF2B5EF4-FFF2-40B4-BE49-F238E27FC236}">
                  <a16:creationId xmlns:a16="http://schemas.microsoft.com/office/drawing/2014/main" id="{F55FF927-37FF-BEF7-ABA8-C4432C7D2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986" y="3820657"/>
              <a:ext cx="46051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8" name="Freeform 1444">
              <a:extLst>
                <a:ext uri="{FF2B5EF4-FFF2-40B4-BE49-F238E27FC236}">
                  <a16:creationId xmlns:a16="http://schemas.microsoft.com/office/drawing/2014/main" id="{B8BAB04A-7BEC-04BB-E3A3-74274197A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986" y="3819171"/>
              <a:ext cx="46051" cy="1486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49" name="Freeform 1445">
              <a:extLst>
                <a:ext uri="{FF2B5EF4-FFF2-40B4-BE49-F238E27FC236}">
                  <a16:creationId xmlns:a16="http://schemas.microsoft.com/office/drawing/2014/main" id="{6FD2D3F3-E8C2-8001-39E8-6D3CFCCE4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986" y="3819171"/>
              <a:ext cx="46051" cy="1486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0" name="Freeform 1446">
              <a:extLst>
                <a:ext uri="{FF2B5EF4-FFF2-40B4-BE49-F238E27FC236}">
                  <a16:creationId xmlns:a16="http://schemas.microsoft.com/office/drawing/2014/main" id="{A126588E-BA18-E515-58C3-4D4CE5A19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819171"/>
              <a:ext cx="43080" cy="1486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1" name="Freeform 1447">
              <a:extLst>
                <a:ext uri="{FF2B5EF4-FFF2-40B4-BE49-F238E27FC236}">
                  <a16:creationId xmlns:a16="http://schemas.microsoft.com/office/drawing/2014/main" id="{02899653-238D-E89A-EC74-DE133C1EA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819171"/>
              <a:ext cx="43080" cy="1486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2" name="Freeform 1448">
              <a:extLst>
                <a:ext uri="{FF2B5EF4-FFF2-40B4-BE49-F238E27FC236}">
                  <a16:creationId xmlns:a16="http://schemas.microsoft.com/office/drawing/2014/main" id="{61A32362-D9B2-E511-C1C3-14B135F90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986" y="3802834"/>
              <a:ext cx="46051" cy="401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5" y="0"/>
                  </a:lnTo>
                  <a:lnTo>
                    <a:pt x="16" y="11"/>
                  </a:lnTo>
                  <a:lnTo>
                    <a:pt x="29" y="0"/>
                  </a:lnTo>
                  <a:lnTo>
                    <a:pt x="31" y="13"/>
                  </a:lnTo>
                  <a:lnTo>
                    <a:pt x="16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3" name="Freeform 1449">
              <a:extLst>
                <a:ext uri="{FF2B5EF4-FFF2-40B4-BE49-F238E27FC236}">
                  <a16:creationId xmlns:a16="http://schemas.microsoft.com/office/drawing/2014/main" id="{4369A762-E7F9-74D5-74DA-28E397A57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385" y="3777584"/>
              <a:ext cx="13369" cy="13368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4" name="Freeform 1450">
              <a:extLst>
                <a:ext uri="{FF2B5EF4-FFF2-40B4-BE49-F238E27FC236}">
                  <a16:creationId xmlns:a16="http://schemas.microsoft.com/office/drawing/2014/main" id="{246F1EF8-26E8-3323-07BF-55620836D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385" y="3777584"/>
              <a:ext cx="13369" cy="13368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5" name="Freeform 1451">
              <a:extLst>
                <a:ext uri="{FF2B5EF4-FFF2-40B4-BE49-F238E27FC236}">
                  <a16:creationId xmlns:a16="http://schemas.microsoft.com/office/drawing/2014/main" id="{162CD4E9-0C6F-7485-2B8E-899B7975D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5754" y="3777584"/>
              <a:ext cx="16341" cy="13368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6" name="Freeform 1452">
              <a:extLst>
                <a:ext uri="{FF2B5EF4-FFF2-40B4-BE49-F238E27FC236}">
                  <a16:creationId xmlns:a16="http://schemas.microsoft.com/office/drawing/2014/main" id="{C2785ED0-4831-EA6E-815F-678F638F2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5754" y="3777584"/>
              <a:ext cx="16341" cy="13368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7" name="Freeform 1453">
              <a:extLst>
                <a:ext uri="{FF2B5EF4-FFF2-40B4-BE49-F238E27FC236}">
                  <a16:creationId xmlns:a16="http://schemas.microsoft.com/office/drawing/2014/main" id="{8F1A52A8-5F14-758B-F604-FE21F6D5D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414" y="3793922"/>
              <a:ext cx="32681" cy="14853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8" name="Freeform 1454">
              <a:extLst>
                <a:ext uri="{FF2B5EF4-FFF2-40B4-BE49-F238E27FC236}">
                  <a16:creationId xmlns:a16="http://schemas.microsoft.com/office/drawing/2014/main" id="{32A2F28A-8449-D565-90E5-96F25EF06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414" y="3793922"/>
              <a:ext cx="32681" cy="14853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59" name="Freeform 1455">
              <a:extLst>
                <a:ext uri="{FF2B5EF4-FFF2-40B4-BE49-F238E27FC236}">
                  <a16:creationId xmlns:a16="http://schemas.microsoft.com/office/drawing/2014/main" id="{3899072F-B390-A83B-07D3-9E6691B94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414" y="3790952"/>
              <a:ext cx="32681" cy="2971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0" name="Freeform 1456">
              <a:extLst>
                <a:ext uri="{FF2B5EF4-FFF2-40B4-BE49-F238E27FC236}">
                  <a16:creationId xmlns:a16="http://schemas.microsoft.com/office/drawing/2014/main" id="{293D533F-00CD-8D3D-8B73-8BC40C9E9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414" y="3790952"/>
              <a:ext cx="32681" cy="2971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1" name="Freeform 1457">
              <a:extLst>
                <a:ext uri="{FF2B5EF4-FFF2-40B4-BE49-F238E27FC236}">
                  <a16:creationId xmlns:a16="http://schemas.microsoft.com/office/drawing/2014/main" id="{FCD22C87-9EFD-EC74-3933-E8CFE41D0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385" y="3790952"/>
              <a:ext cx="29710" cy="2971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2" name="Freeform 1458">
              <a:extLst>
                <a:ext uri="{FF2B5EF4-FFF2-40B4-BE49-F238E27FC236}">
                  <a16:creationId xmlns:a16="http://schemas.microsoft.com/office/drawing/2014/main" id="{7F60AB7C-C32E-F1C0-8704-F94134DC3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385" y="3790952"/>
              <a:ext cx="29710" cy="2971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3" name="Freeform 1459">
              <a:extLst>
                <a:ext uri="{FF2B5EF4-FFF2-40B4-BE49-F238E27FC236}">
                  <a16:creationId xmlns:a16="http://schemas.microsoft.com/office/drawing/2014/main" id="{B0FB3076-A5E2-AEFD-90B4-911331390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414" y="3777584"/>
              <a:ext cx="32681" cy="31191"/>
            </a:xfrm>
            <a:custGeom>
              <a:avLst/>
              <a:gdLst>
                <a:gd name="T0" fmla="*/ 2147483647 w 22"/>
                <a:gd name="T1" fmla="*/ 0 h 22"/>
                <a:gd name="T2" fmla="*/ 0 w 22"/>
                <a:gd name="T3" fmla="*/ 2147483647 h 22"/>
                <a:gd name="T4" fmla="*/ 2147483647 w 22"/>
                <a:gd name="T5" fmla="*/ 2147483647 h 22"/>
                <a:gd name="T6" fmla="*/ 2147483647 w 22"/>
                <a:gd name="T7" fmla="*/ 2147483647 h 22"/>
                <a:gd name="T8" fmla="*/ 2147483647 w 22"/>
                <a:gd name="T9" fmla="*/ 0 h 22"/>
                <a:gd name="T10" fmla="*/ 2147483647 w 22"/>
                <a:gd name="T11" fmla="*/ 2147483647 h 22"/>
                <a:gd name="T12" fmla="*/ 2147483647 w 2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2">
                  <a:moveTo>
                    <a:pt x="4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19" y="0"/>
                  </a:lnTo>
                  <a:lnTo>
                    <a:pt x="11" y="9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4" name="Line 1460">
              <a:extLst>
                <a:ext uri="{FF2B5EF4-FFF2-40B4-BE49-F238E27FC236}">
                  <a16:creationId xmlns:a16="http://schemas.microsoft.com/office/drawing/2014/main" id="{CFF11B58-2B33-D2B4-BA7E-A41F6B65E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6660" y="3890464"/>
              <a:ext cx="19311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5" name="Line 1461">
              <a:extLst>
                <a:ext uri="{FF2B5EF4-FFF2-40B4-BE49-F238E27FC236}">
                  <a16:creationId xmlns:a16="http://schemas.microsoft.com/office/drawing/2014/main" id="{37949BB7-628F-EA8D-7FFB-0DB2129F5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8037" y="3964727"/>
              <a:ext cx="57934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6" name="Line 1462">
              <a:extLst>
                <a:ext uri="{FF2B5EF4-FFF2-40B4-BE49-F238E27FC236}">
                  <a16:creationId xmlns:a16="http://schemas.microsoft.com/office/drawing/2014/main" id="{25CBFAB2-C83D-C3FB-0194-5042323DD0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66261" y="3936507"/>
              <a:ext cx="23768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7" name="Line 1463">
              <a:extLst>
                <a:ext uri="{FF2B5EF4-FFF2-40B4-BE49-F238E27FC236}">
                  <a16:creationId xmlns:a16="http://schemas.microsoft.com/office/drawing/2014/main" id="{53C827AD-98B5-55FC-C05F-9BBC542F06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5464" y="3936507"/>
              <a:ext cx="20797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8" name="Line 1464">
              <a:extLst>
                <a:ext uri="{FF2B5EF4-FFF2-40B4-BE49-F238E27FC236}">
                  <a16:creationId xmlns:a16="http://schemas.microsoft.com/office/drawing/2014/main" id="{B5FAE1CA-5A3B-677D-7B4C-9B6981B93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1406" y="3917199"/>
              <a:ext cx="14855" cy="163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69" name="Line 1465">
              <a:extLst>
                <a:ext uri="{FF2B5EF4-FFF2-40B4-BE49-F238E27FC236}">
                  <a16:creationId xmlns:a16="http://schemas.microsoft.com/office/drawing/2014/main" id="{864F0079-298E-69E5-1A45-656E4E6ADD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1406" y="3908287"/>
              <a:ext cx="14855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0" name="Line 1466">
              <a:extLst>
                <a:ext uri="{FF2B5EF4-FFF2-40B4-BE49-F238E27FC236}">
                  <a16:creationId xmlns:a16="http://schemas.microsoft.com/office/drawing/2014/main" id="{AA3F8B19-2B37-3256-C19E-A0D5751201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38037" y="3890464"/>
              <a:ext cx="19311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1" name="Line 1467">
              <a:extLst>
                <a:ext uri="{FF2B5EF4-FFF2-40B4-BE49-F238E27FC236}">
                  <a16:creationId xmlns:a16="http://schemas.microsoft.com/office/drawing/2014/main" id="{41F65197-3A06-261C-E954-6148DB7CA6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66261" y="3908287"/>
              <a:ext cx="16341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2" name="Line 1468">
              <a:extLst>
                <a:ext uri="{FF2B5EF4-FFF2-40B4-BE49-F238E27FC236}">
                  <a16:creationId xmlns:a16="http://schemas.microsoft.com/office/drawing/2014/main" id="{E07E319D-0144-8631-020A-D9D96C4BC8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66261" y="3917199"/>
              <a:ext cx="19312" cy="163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3" name="Line 1469">
              <a:extLst>
                <a:ext uri="{FF2B5EF4-FFF2-40B4-BE49-F238E27FC236}">
                  <a16:creationId xmlns:a16="http://schemas.microsoft.com/office/drawing/2014/main" id="{50CA6172-3B6D-7D7B-BC1E-35B88F32CC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7348" y="3890464"/>
              <a:ext cx="1931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4" name="Line 1470">
              <a:extLst>
                <a:ext uri="{FF2B5EF4-FFF2-40B4-BE49-F238E27FC236}">
                  <a16:creationId xmlns:a16="http://schemas.microsoft.com/office/drawing/2014/main" id="{BC5F41A5-D511-E73C-E602-4EBE6C7611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66261" y="3891950"/>
              <a:ext cx="13370" cy="1336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5" name="Freeform 1471">
              <a:extLst>
                <a:ext uri="{FF2B5EF4-FFF2-40B4-BE49-F238E27FC236}">
                  <a16:creationId xmlns:a16="http://schemas.microsoft.com/office/drawing/2014/main" id="{F6F42806-98DE-7CFB-2CF6-7CE20045D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348" y="3890464"/>
              <a:ext cx="22283" cy="14853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2"/>
                  </a:moveTo>
                  <a:lnTo>
                    <a:pt x="6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6" name="Freeform 1472">
              <a:extLst>
                <a:ext uri="{FF2B5EF4-FFF2-40B4-BE49-F238E27FC236}">
                  <a16:creationId xmlns:a16="http://schemas.microsoft.com/office/drawing/2014/main" id="{EB331819-D0CE-A56E-3993-4DC1B252F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06" y="3908287"/>
              <a:ext cx="34167" cy="25250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0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1" y="18"/>
                  </a:lnTo>
                  <a:lnTo>
                    <a:pt x="24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7" name="Freeform 1473">
              <a:extLst>
                <a:ext uri="{FF2B5EF4-FFF2-40B4-BE49-F238E27FC236}">
                  <a16:creationId xmlns:a16="http://schemas.microsoft.com/office/drawing/2014/main" id="{56EDC847-682E-90CB-DE22-87A6A4C0F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037" y="3936507"/>
              <a:ext cx="57934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5" y="0"/>
                  </a:lnTo>
                  <a:lnTo>
                    <a:pt x="20" y="16"/>
                  </a:lnTo>
                  <a:lnTo>
                    <a:pt x="36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8" name="Freeform 1474">
              <a:extLst>
                <a:ext uri="{FF2B5EF4-FFF2-40B4-BE49-F238E27FC236}">
                  <a16:creationId xmlns:a16="http://schemas.microsoft.com/office/drawing/2014/main" id="{2528BA47-BEAA-2518-3172-D82E0E2BF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17199"/>
              <a:ext cx="20797" cy="16338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79" name="Freeform 1475">
              <a:extLst>
                <a:ext uri="{FF2B5EF4-FFF2-40B4-BE49-F238E27FC236}">
                  <a16:creationId xmlns:a16="http://schemas.microsoft.com/office/drawing/2014/main" id="{37396CB0-0FF0-EB75-34D7-D7EC36166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17199"/>
              <a:ext cx="20797" cy="16338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0" name="Freeform 1476">
              <a:extLst>
                <a:ext uri="{FF2B5EF4-FFF2-40B4-BE49-F238E27FC236}">
                  <a16:creationId xmlns:a16="http://schemas.microsoft.com/office/drawing/2014/main" id="{C71382F6-BA69-FBF5-9744-E56355D84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3917199"/>
              <a:ext cx="23768" cy="16338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1" name="Freeform 1477">
              <a:extLst>
                <a:ext uri="{FF2B5EF4-FFF2-40B4-BE49-F238E27FC236}">
                  <a16:creationId xmlns:a16="http://schemas.microsoft.com/office/drawing/2014/main" id="{129D66FD-2426-D9F3-A03B-4C400334A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3917199"/>
              <a:ext cx="23768" cy="16338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2" name="Freeform 1478">
              <a:extLst>
                <a:ext uri="{FF2B5EF4-FFF2-40B4-BE49-F238E27FC236}">
                  <a16:creationId xmlns:a16="http://schemas.microsoft.com/office/drawing/2014/main" id="{A674CD70-21A7-DBAA-2AD2-507AAC90A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36507"/>
              <a:ext cx="44565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3" name="Freeform 1479">
              <a:extLst>
                <a:ext uri="{FF2B5EF4-FFF2-40B4-BE49-F238E27FC236}">
                  <a16:creationId xmlns:a16="http://schemas.microsoft.com/office/drawing/2014/main" id="{C1DDF1C9-7843-9F35-2EEB-7C610800A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36507"/>
              <a:ext cx="44565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4" name="Freeform 1480">
              <a:extLst>
                <a:ext uri="{FF2B5EF4-FFF2-40B4-BE49-F238E27FC236}">
                  <a16:creationId xmlns:a16="http://schemas.microsoft.com/office/drawing/2014/main" id="{F22F6055-36AB-0457-7268-4BA2F0132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33537"/>
              <a:ext cx="44565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5" name="Freeform 1481">
              <a:extLst>
                <a:ext uri="{FF2B5EF4-FFF2-40B4-BE49-F238E27FC236}">
                  <a16:creationId xmlns:a16="http://schemas.microsoft.com/office/drawing/2014/main" id="{F97241DC-2F85-948E-1B40-644B616CD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33537"/>
              <a:ext cx="44565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6" name="Freeform 1482">
              <a:extLst>
                <a:ext uri="{FF2B5EF4-FFF2-40B4-BE49-F238E27FC236}">
                  <a16:creationId xmlns:a16="http://schemas.microsoft.com/office/drawing/2014/main" id="{39ECF68B-2CC2-28A9-5A97-8CC366708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33537"/>
              <a:ext cx="44565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7" name="Freeform 1483">
              <a:extLst>
                <a:ext uri="{FF2B5EF4-FFF2-40B4-BE49-F238E27FC236}">
                  <a16:creationId xmlns:a16="http://schemas.microsoft.com/office/drawing/2014/main" id="{B3658D25-2ADB-4F28-F90F-B499228B9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33537"/>
              <a:ext cx="44565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8" name="Freeform 1484">
              <a:extLst>
                <a:ext uri="{FF2B5EF4-FFF2-40B4-BE49-F238E27FC236}">
                  <a16:creationId xmlns:a16="http://schemas.microsoft.com/office/drawing/2014/main" id="{87AAFE5D-0BEF-E530-7900-0EEC3DEBA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464" y="3917199"/>
              <a:ext cx="44565" cy="41587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4" y="0"/>
                  </a:lnTo>
                  <a:lnTo>
                    <a:pt x="15" y="11"/>
                  </a:lnTo>
                  <a:lnTo>
                    <a:pt x="28" y="0"/>
                  </a:lnTo>
                  <a:lnTo>
                    <a:pt x="31" y="13"/>
                  </a:lnTo>
                  <a:lnTo>
                    <a:pt x="15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89" name="Freeform 1485">
              <a:extLst>
                <a:ext uri="{FF2B5EF4-FFF2-40B4-BE49-F238E27FC236}">
                  <a16:creationId xmlns:a16="http://schemas.microsoft.com/office/drawing/2014/main" id="{A60EEE70-0E96-4059-053E-1B768D27D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892" y="3891950"/>
              <a:ext cx="13369" cy="13367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3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0" name="Freeform 1486">
              <a:extLst>
                <a:ext uri="{FF2B5EF4-FFF2-40B4-BE49-F238E27FC236}">
                  <a16:creationId xmlns:a16="http://schemas.microsoft.com/office/drawing/2014/main" id="{07101191-C97B-26C5-6D96-09202E250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892" y="3891950"/>
              <a:ext cx="13369" cy="13367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3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1" name="Freeform 1487">
              <a:extLst>
                <a:ext uri="{FF2B5EF4-FFF2-40B4-BE49-F238E27FC236}">
                  <a16:creationId xmlns:a16="http://schemas.microsoft.com/office/drawing/2014/main" id="{194E478C-328D-99E2-E119-658DF798F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3891950"/>
              <a:ext cx="16341" cy="13367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9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2" name="Freeform 1488">
              <a:extLst>
                <a:ext uri="{FF2B5EF4-FFF2-40B4-BE49-F238E27FC236}">
                  <a16:creationId xmlns:a16="http://schemas.microsoft.com/office/drawing/2014/main" id="{01CC5D4C-E21F-3AA9-86DB-A27271A8C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3891950"/>
              <a:ext cx="16341" cy="13367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9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3" name="Freeform 1489">
              <a:extLst>
                <a:ext uri="{FF2B5EF4-FFF2-40B4-BE49-F238E27FC236}">
                  <a16:creationId xmlns:a16="http://schemas.microsoft.com/office/drawing/2014/main" id="{3626C6E1-9B24-D53A-B185-0E3899981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06" y="3908287"/>
              <a:ext cx="31196" cy="14853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4" name="Freeform 1490">
              <a:extLst>
                <a:ext uri="{FF2B5EF4-FFF2-40B4-BE49-F238E27FC236}">
                  <a16:creationId xmlns:a16="http://schemas.microsoft.com/office/drawing/2014/main" id="{B2C6863E-5852-ADE4-E4B9-05A6823B4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06" y="3908287"/>
              <a:ext cx="31196" cy="14853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5" name="Freeform 1491">
              <a:extLst>
                <a:ext uri="{FF2B5EF4-FFF2-40B4-BE49-F238E27FC236}">
                  <a16:creationId xmlns:a16="http://schemas.microsoft.com/office/drawing/2014/main" id="{73ABA917-1165-01EF-EA80-E7D2FB608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06" y="3905316"/>
              <a:ext cx="31196" cy="2971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6" name="Freeform 1492">
              <a:extLst>
                <a:ext uri="{FF2B5EF4-FFF2-40B4-BE49-F238E27FC236}">
                  <a16:creationId xmlns:a16="http://schemas.microsoft.com/office/drawing/2014/main" id="{AB78205A-8754-0A17-C7E7-81A73F8A2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06" y="3905316"/>
              <a:ext cx="31196" cy="2971"/>
            </a:xfrm>
            <a:custGeom>
              <a:avLst/>
              <a:gdLst>
                <a:gd name="T0" fmla="*/ 2147483647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2147483647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2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7" name="Freeform 1493">
              <a:extLst>
                <a:ext uri="{FF2B5EF4-FFF2-40B4-BE49-F238E27FC236}">
                  <a16:creationId xmlns:a16="http://schemas.microsoft.com/office/drawing/2014/main" id="{B74F0335-5422-97C4-4838-4983B24C7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892" y="3905316"/>
              <a:ext cx="29710" cy="2971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8" name="Freeform 1494">
              <a:extLst>
                <a:ext uri="{FF2B5EF4-FFF2-40B4-BE49-F238E27FC236}">
                  <a16:creationId xmlns:a16="http://schemas.microsoft.com/office/drawing/2014/main" id="{87EAAC9E-23CF-A5EE-0292-477207A45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892" y="3905316"/>
              <a:ext cx="29710" cy="2971"/>
            </a:xfrm>
            <a:custGeom>
              <a:avLst/>
              <a:gdLst>
                <a:gd name="T0" fmla="*/ 0 w 20"/>
                <a:gd name="T1" fmla="*/ 0 h 2"/>
                <a:gd name="T2" fmla="*/ 2147483647 w 20"/>
                <a:gd name="T3" fmla="*/ 0 h 2"/>
                <a:gd name="T4" fmla="*/ 2147483647 w 20"/>
                <a:gd name="T5" fmla="*/ 2147483647 h 2"/>
                <a:gd name="T6" fmla="*/ 0 w 20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2">
                  <a:moveTo>
                    <a:pt x="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999" name="Freeform 1495">
              <a:extLst>
                <a:ext uri="{FF2B5EF4-FFF2-40B4-BE49-F238E27FC236}">
                  <a16:creationId xmlns:a16="http://schemas.microsoft.com/office/drawing/2014/main" id="{87916747-E65B-A5DB-CB00-6ADE48924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06" y="3891950"/>
              <a:ext cx="31196" cy="31190"/>
            </a:xfrm>
            <a:custGeom>
              <a:avLst/>
              <a:gdLst>
                <a:gd name="T0" fmla="*/ 2147483647 w 22"/>
                <a:gd name="T1" fmla="*/ 0 h 22"/>
                <a:gd name="T2" fmla="*/ 0 w 22"/>
                <a:gd name="T3" fmla="*/ 2147483647 h 22"/>
                <a:gd name="T4" fmla="*/ 2147483647 w 22"/>
                <a:gd name="T5" fmla="*/ 2147483647 h 22"/>
                <a:gd name="T6" fmla="*/ 2147483647 w 22"/>
                <a:gd name="T7" fmla="*/ 2147483647 h 22"/>
                <a:gd name="T8" fmla="*/ 2147483647 w 22"/>
                <a:gd name="T9" fmla="*/ 0 h 22"/>
                <a:gd name="T10" fmla="*/ 2147483647 w 22"/>
                <a:gd name="T11" fmla="*/ 2147483647 h 22"/>
                <a:gd name="T12" fmla="*/ 2147483647 w 2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2">
                  <a:moveTo>
                    <a:pt x="5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9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0" name="Line 1496">
              <a:extLst>
                <a:ext uri="{FF2B5EF4-FFF2-40B4-BE49-F238E27FC236}">
                  <a16:creationId xmlns:a16="http://schemas.microsoft.com/office/drawing/2014/main" id="{21472543-6176-1619-F4FB-390DEB65E3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993" y="3979580"/>
              <a:ext cx="19311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1" name="Line 1497">
              <a:extLst>
                <a:ext uri="{FF2B5EF4-FFF2-40B4-BE49-F238E27FC236}">
                  <a16:creationId xmlns:a16="http://schemas.microsoft.com/office/drawing/2014/main" id="{346AEE62-2D38-D6AE-15B5-85AC82FB6D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1913" y="4056813"/>
              <a:ext cx="6239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2" name="Line 1498">
              <a:extLst>
                <a:ext uri="{FF2B5EF4-FFF2-40B4-BE49-F238E27FC236}">
                  <a16:creationId xmlns:a16="http://schemas.microsoft.com/office/drawing/2014/main" id="{7083C733-B911-F354-B243-770CE135F1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4594" y="4028594"/>
              <a:ext cx="23768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3" name="Line 1499">
              <a:extLst>
                <a:ext uri="{FF2B5EF4-FFF2-40B4-BE49-F238E27FC236}">
                  <a16:creationId xmlns:a16="http://schemas.microsoft.com/office/drawing/2014/main" id="{BC2949DC-EFA8-C5DD-D5FE-41C9D5F8EE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2312" y="4028594"/>
              <a:ext cx="22282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4" name="Line 1500">
              <a:extLst>
                <a:ext uri="{FF2B5EF4-FFF2-40B4-BE49-F238E27FC236}">
                  <a16:creationId xmlns:a16="http://schemas.microsoft.com/office/drawing/2014/main" id="{CCC2438B-154C-0840-B5CE-8FE7F327AF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5283" y="4007800"/>
              <a:ext cx="19311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5" name="Line 1501">
              <a:extLst>
                <a:ext uri="{FF2B5EF4-FFF2-40B4-BE49-F238E27FC236}">
                  <a16:creationId xmlns:a16="http://schemas.microsoft.com/office/drawing/2014/main" id="{53AE2E13-66EC-9428-640D-D7C74E2BA9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4001859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6" name="Line 1502">
              <a:extLst>
                <a:ext uri="{FF2B5EF4-FFF2-40B4-BE49-F238E27FC236}">
                  <a16:creationId xmlns:a16="http://schemas.microsoft.com/office/drawing/2014/main" id="{0DA45494-9D06-AAB2-14A1-B37A1AEEFC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1225" y="3985521"/>
              <a:ext cx="13369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7" name="Line 1503">
              <a:extLst>
                <a:ext uri="{FF2B5EF4-FFF2-40B4-BE49-F238E27FC236}">
                  <a16:creationId xmlns:a16="http://schemas.microsoft.com/office/drawing/2014/main" id="{5B1F7E8C-7F85-5E97-D2D9-B10DF701FF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1913" y="3979580"/>
              <a:ext cx="19312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8" name="Line 1504">
              <a:extLst>
                <a:ext uri="{FF2B5EF4-FFF2-40B4-BE49-F238E27FC236}">
                  <a16:creationId xmlns:a16="http://schemas.microsoft.com/office/drawing/2014/main" id="{40624C6F-CE97-19B4-0AC0-3B6537AAAD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4594" y="4001859"/>
              <a:ext cx="1337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09" name="Line 1505">
              <a:extLst>
                <a:ext uri="{FF2B5EF4-FFF2-40B4-BE49-F238E27FC236}">
                  <a16:creationId xmlns:a16="http://schemas.microsoft.com/office/drawing/2014/main" id="{0847F40B-3827-48B1-F56C-ACB136B1DD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4594" y="4007800"/>
              <a:ext cx="16341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0" name="Freeform 1506">
              <a:extLst>
                <a:ext uri="{FF2B5EF4-FFF2-40B4-BE49-F238E27FC236}">
                  <a16:creationId xmlns:a16="http://schemas.microsoft.com/office/drawing/2014/main" id="{14BE8A19-0E0D-E9F9-6AA3-A88077D54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4001859"/>
              <a:ext cx="35652" cy="23764"/>
            </a:xfrm>
            <a:custGeom>
              <a:avLst/>
              <a:gdLst>
                <a:gd name="T0" fmla="*/ 2147483647 w 24"/>
                <a:gd name="T1" fmla="*/ 2147483647 h 17"/>
                <a:gd name="T2" fmla="*/ 2147483647 w 24"/>
                <a:gd name="T3" fmla="*/ 0 h 17"/>
                <a:gd name="T4" fmla="*/ 2147483647 w 24"/>
                <a:gd name="T5" fmla="*/ 2147483647 h 17"/>
                <a:gd name="T6" fmla="*/ 2147483647 w 24"/>
                <a:gd name="T7" fmla="*/ 0 h 17"/>
                <a:gd name="T8" fmla="*/ 0 w 24"/>
                <a:gd name="T9" fmla="*/ 2147483647 h 17"/>
                <a:gd name="T10" fmla="*/ 2147483647 w 24"/>
                <a:gd name="T11" fmla="*/ 2147483647 h 17"/>
                <a:gd name="T12" fmla="*/ 2147483647 w 24"/>
                <a:gd name="T13" fmla="*/ 214748364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7">
                  <a:moveTo>
                    <a:pt x="24" y="4"/>
                  </a:moveTo>
                  <a:lnTo>
                    <a:pt x="22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4"/>
                  </a:lnTo>
                  <a:lnTo>
                    <a:pt x="13" y="17"/>
                  </a:lnTo>
                  <a:lnTo>
                    <a:pt x="24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1" name="Freeform 1507">
              <a:extLst>
                <a:ext uri="{FF2B5EF4-FFF2-40B4-BE49-F238E27FC236}">
                  <a16:creationId xmlns:a16="http://schemas.microsoft.com/office/drawing/2014/main" id="{A4ED490A-902E-75F7-F6E6-A579206BE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913" y="4028594"/>
              <a:ext cx="62391" cy="28220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2" y="16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2" name="Freeform 1508">
              <a:extLst>
                <a:ext uri="{FF2B5EF4-FFF2-40B4-BE49-F238E27FC236}">
                  <a16:creationId xmlns:a16="http://schemas.microsoft.com/office/drawing/2014/main" id="{E34D9079-3207-DA24-224E-093324517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07800"/>
              <a:ext cx="22282" cy="17823"/>
            </a:xfrm>
            <a:custGeom>
              <a:avLst/>
              <a:gdLst>
                <a:gd name="T0" fmla="*/ 2147483647 w 15"/>
                <a:gd name="T1" fmla="*/ 0 h 13"/>
                <a:gd name="T2" fmla="*/ 0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3">
                  <a:moveTo>
                    <a:pt x="2" y="0"/>
                  </a:moveTo>
                  <a:lnTo>
                    <a:pt x="0" y="13"/>
                  </a:lnTo>
                  <a:lnTo>
                    <a:pt x="15" y="1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3" name="Freeform 1509">
              <a:extLst>
                <a:ext uri="{FF2B5EF4-FFF2-40B4-BE49-F238E27FC236}">
                  <a16:creationId xmlns:a16="http://schemas.microsoft.com/office/drawing/2014/main" id="{457D399A-486B-C1D3-18C0-F2C04F92B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07800"/>
              <a:ext cx="22282" cy="17823"/>
            </a:xfrm>
            <a:custGeom>
              <a:avLst/>
              <a:gdLst>
                <a:gd name="T0" fmla="*/ 2147483647 w 15"/>
                <a:gd name="T1" fmla="*/ 0 h 13"/>
                <a:gd name="T2" fmla="*/ 0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3">
                  <a:moveTo>
                    <a:pt x="2" y="0"/>
                  </a:moveTo>
                  <a:lnTo>
                    <a:pt x="0" y="13"/>
                  </a:lnTo>
                  <a:lnTo>
                    <a:pt x="15" y="13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4" name="Freeform 1510">
              <a:extLst>
                <a:ext uri="{FF2B5EF4-FFF2-40B4-BE49-F238E27FC236}">
                  <a16:creationId xmlns:a16="http://schemas.microsoft.com/office/drawing/2014/main" id="{97C48164-536C-6DAE-7DF5-E191DB6DD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007800"/>
              <a:ext cx="19312" cy="17823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5" name="Freeform 1511">
              <a:extLst>
                <a:ext uri="{FF2B5EF4-FFF2-40B4-BE49-F238E27FC236}">
                  <a16:creationId xmlns:a16="http://schemas.microsoft.com/office/drawing/2014/main" id="{6B1FD9FE-A08A-0D48-7710-8E722B58C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007800"/>
              <a:ext cx="19312" cy="17823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6" name="Freeform 1512">
              <a:extLst>
                <a:ext uri="{FF2B5EF4-FFF2-40B4-BE49-F238E27FC236}">
                  <a16:creationId xmlns:a16="http://schemas.microsoft.com/office/drawing/2014/main" id="{B22E6D96-33C7-AD3B-AE8D-5EECBDAAC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28594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7" name="Freeform 1513">
              <a:extLst>
                <a:ext uri="{FF2B5EF4-FFF2-40B4-BE49-F238E27FC236}">
                  <a16:creationId xmlns:a16="http://schemas.microsoft.com/office/drawing/2014/main" id="{BBC9067E-6A15-A434-E29D-7135E5852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28594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8" name="Freeform 1514">
              <a:extLst>
                <a:ext uri="{FF2B5EF4-FFF2-40B4-BE49-F238E27FC236}">
                  <a16:creationId xmlns:a16="http://schemas.microsoft.com/office/drawing/2014/main" id="{9CFED699-4E4B-7A08-0537-4DDB1E537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25623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19" name="Freeform 1515">
              <a:extLst>
                <a:ext uri="{FF2B5EF4-FFF2-40B4-BE49-F238E27FC236}">
                  <a16:creationId xmlns:a16="http://schemas.microsoft.com/office/drawing/2014/main" id="{9664EA39-CFC1-1150-FB24-8328A4807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25623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0" name="Freeform 1516">
              <a:extLst>
                <a:ext uri="{FF2B5EF4-FFF2-40B4-BE49-F238E27FC236}">
                  <a16:creationId xmlns:a16="http://schemas.microsoft.com/office/drawing/2014/main" id="{E86A1632-B3FD-49F0-21D2-132BBE5C1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25623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8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1" name="Freeform 1517">
              <a:extLst>
                <a:ext uri="{FF2B5EF4-FFF2-40B4-BE49-F238E27FC236}">
                  <a16:creationId xmlns:a16="http://schemas.microsoft.com/office/drawing/2014/main" id="{F9F15052-5147-F7B7-6838-DFA18E85D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25623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8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2" name="Freeform 1518">
              <a:extLst>
                <a:ext uri="{FF2B5EF4-FFF2-40B4-BE49-F238E27FC236}">
                  <a16:creationId xmlns:a16="http://schemas.microsoft.com/office/drawing/2014/main" id="{87CE664F-6C1F-01DC-2DE4-D9E7A338E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007800"/>
              <a:ext cx="46050" cy="43072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0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0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0" y="15"/>
                  </a:moveTo>
                  <a:lnTo>
                    <a:pt x="2" y="0"/>
                  </a:lnTo>
                  <a:lnTo>
                    <a:pt x="15" y="13"/>
                  </a:lnTo>
                  <a:lnTo>
                    <a:pt x="26" y="0"/>
                  </a:lnTo>
                  <a:lnTo>
                    <a:pt x="31" y="15"/>
                  </a:lnTo>
                  <a:lnTo>
                    <a:pt x="15" y="31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3" name="Freeform 1519">
              <a:extLst>
                <a:ext uri="{FF2B5EF4-FFF2-40B4-BE49-F238E27FC236}">
                  <a16:creationId xmlns:a16="http://schemas.microsoft.com/office/drawing/2014/main" id="{3BD6D0A5-53C5-D02B-C412-9EF8BFDC1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3985521"/>
              <a:ext cx="16340" cy="8912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4" name="Freeform 1520">
              <a:extLst>
                <a:ext uri="{FF2B5EF4-FFF2-40B4-BE49-F238E27FC236}">
                  <a16:creationId xmlns:a16="http://schemas.microsoft.com/office/drawing/2014/main" id="{CCBD1973-6159-3D67-EF7A-76416C457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3985521"/>
              <a:ext cx="16340" cy="8912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2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5" name="Freeform 1521">
              <a:extLst>
                <a:ext uri="{FF2B5EF4-FFF2-40B4-BE49-F238E27FC236}">
                  <a16:creationId xmlns:a16="http://schemas.microsoft.com/office/drawing/2014/main" id="{57706252-8F23-5A76-431D-1BF289B4B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3985521"/>
              <a:ext cx="13370" cy="8912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6" name="Freeform 1522">
              <a:extLst>
                <a:ext uri="{FF2B5EF4-FFF2-40B4-BE49-F238E27FC236}">
                  <a16:creationId xmlns:a16="http://schemas.microsoft.com/office/drawing/2014/main" id="{B1E536F9-D022-60C9-B8D3-1D4B30684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3985521"/>
              <a:ext cx="13370" cy="8912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7" name="Freeform 1523">
              <a:extLst>
                <a:ext uri="{FF2B5EF4-FFF2-40B4-BE49-F238E27FC236}">
                  <a16:creationId xmlns:a16="http://schemas.microsoft.com/office/drawing/2014/main" id="{3FC3314C-5F0F-854C-E643-12AA3AF07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399443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8" name="Freeform 1524">
              <a:extLst>
                <a:ext uri="{FF2B5EF4-FFF2-40B4-BE49-F238E27FC236}">
                  <a16:creationId xmlns:a16="http://schemas.microsoft.com/office/drawing/2014/main" id="{60FB68FF-A66A-7CBF-A498-A553FDBFC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399443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29" name="Freeform 1525">
              <a:extLst>
                <a:ext uri="{FF2B5EF4-FFF2-40B4-BE49-F238E27FC236}">
                  <a16:creationId xmlns:a16="http://schemas.microsoft.com/office/drawing/2014/main" id="{BBA270EA-D6A4-8410-E2CA-D1320BE58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399443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0" name="Freeform 1526">
              <a:extLst>
                <a:ext uri="{FF2B5EF4-FFF2-40B4-BE49-F238E27FC236}">
                  <a16:creationId xmlns:a16="http://schemas.microsoft.com/office/drawing/2014/main" id="{5F6F5278-898A-29B2-DC15-66E38467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399443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1" name="Freeform 1527">
              <a:extLst>
                <a:ext uri="{FF2B5EF4-FFF2-40B4-BE49-F238E27FC236}">
                  <a16:creationId xmlns:a16="http://schemas.microsoft.com/office/drawing/2014/main" id="{30D88C1D-3D58-B961-0C5D-831136598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001859"/>
              <a:ext cx="29710" cy="14853"/>
            </a:xfrm>
            <a:custGeom>
              <a:avLst/>
              <a:gdLst>
                <a:gd name="T0" fmla="*/ 0 w 20"/>
                <a:gd name="T1" fmla="*/ 0 h 11"/>
                <a:gd name="T2" fmla="*/ 2147483647 w 20"/>
                <a:gd name="T3" fmla="*/ 0 h 11"/>
                <a:gd name="T4" fmla="*/ 2147483647 w 20"/>
                <a:gd name="T5" fmla="*/ 2147483647 h 11"/>
                <a:gd name="T6" fmla="*/ 0 w 20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20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2" name="Freeform 1528">
              <a:extLst>
                <a:ext uri="{FF2B5EF4-FFF2-40B4-BE49-F238E27FC236}">
                  <a16:creationId xmlns:a16="http://schemas.microsoft.com/office/drawing/2014/main" id="{776C4DF3-842A-0954-391E-CE99DFAEA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001859"/>
              <a:ext cx="29710" cy="14853"/>
            </a:xfrm>
            <a:custGeom>
              <a:avLst/>
              <a:gdLst>
                <a:gd name="T0" fmla="*/ 0 w 20"/>
                <a:gd name="T1" fmla="*/ 0 h 11"/>
                <a:gd name="T2" fmla="*/ 2147483647 w 20"/>
                <a:gd name="T3" fmla="*/ 0 h 11"/>
                <a:gd name="T4" fmla="*/ 2147483647 w 20"/>
                <a:gd name="T5" fmla="*/ 2147483647 h 11"/>
                <a:gd name="T6" fmla="*/ 0 w 20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20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3" name="Freeform 1529">
              <a:extLst>
                <a:ext uri="{FF2B5EF4-FFF2-40B4-BE49-F238E27FC236}">
                  <a16:creationId xmlns:a16="http://schemas.microsoft.com/office/drawing/2014/main" id="{940A6709-B78D-3E08-E1B7-9C556DCAB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3985521"/>
              <a:ext cx="29710" cy="31191"/>
            </a:xfrm>
            <a:custGeom>
              <a:avLst/>
              <a:gdLst>
                <a:gd name="T0" fmla="*/ 2147483647 w 20"/>
                <a:gd name="T1" fmla="*/ 0 h 23"/>
                <a:gd name="T2" fmla="*/ 0 w 20"/>
                <a:gd name="T3" fmla="*/ 2147483647 h 23"/>
                <a:gd name="T4" fmla="*/ 2147483647 w 20"/>
                <a:gd name="T5" fmla="*/ 2147483647 h 23"/>
                <a:gd name="T6" fmla="*/ 2147483647 w 20"/>
                <a:gd name="T7" fmla="*/ 2147483647 h 23"/>
                <a:gd name="T8" fmla="*/ 2147483647 w 20"/>
                <a:gd name="T9" fmla="*/ 0 h 23"/>
                <a:gd name="T10" fmla="*/ 2147483647 w 20"/>
                <a:gd name="T11" fmla="*/ 2147483647 h 23"/>
                <a:gd name="T12" fmla="*/ 2147483647 w 20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3">
                  <a:moveTo>
                    <a:pt x="2" y="0"/>
                  </a:moveTo>
                  <a:lnTo>
                    <a:pt x="0" y="12"/>
                  </a:lnTo>
                  <a:lnTo>
                    <a:pt x="11" y="23"/>
                  </a:lnTo>
                  <a:lnTo>
                    <a:pt x="20" y="12"/>
                  </a:lnTo>
                  <a:lnTo>
                    <a:pt x="18" y="0"/>
                  </a:lnTo>
                  <a:lnTo>
                    <a:pt x="11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4" name="Line 1530">
              <a:extLst>
                <a:ext uri="{FF2B5EF4-FFF2-40B4-BE49-F238E27FC236}">
                  <a16:creationId xmlns:a16="http://schemas.microsoft.com/office/drawing/2014/main" id="{B84B3628-6F50-0729-7330-AFAB8DEE2D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559" y="3334975"/>
              <a:ext cx="5942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5" name="Line 1531">
              <a:extLst>
                <a:ext uri="{FF2B5EF4-FFF2-40B4-BE49-F238E27FC236}">
                  <a16:creationId xmlns:a16="http://schemas.microsoft.com/office/drawing/2014/main" id="{30D211D5-C7A1-6CEB-6E2E-F48BF83E96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0501" y="3306756"/>
              <a:ext cx="23768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6" name="Line 1532">
              <a:extLst>
                <a:ext uri="{FF2B5EF4-FFF2-40B4-BE49-F238E27FC236}">
                  <a16:creationId xmlns:a16="http://schemas.microsoft.com/office/drawing/2014/main" id="{FC79E0FD-7BB1-448E-E653-090543D611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3285962"/>
              <a:ext cx="19312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7" name="Line 1533">
              <a:extLst>
                <a:ext uri="{FF2B5EF4-FFF2-40B4-BE49-F238E27FC236}">
                  <a16:creationId xmlns:a16="http://schemas.microsoft.com/office/drawing/2014/main" id="{8EB056AA-799D-E536-1A09-F61A2D9468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7928" y="3278535"/>
              <a:ext cx="16341" cy="163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8" name="Line 1534">
              <a:extLst>
                <a:ext uri="{FF2B5EF4-FFF2-40B4-BE49-F238E27FC236}">
                  <a16:creationId xmlns:a16="http://schemas.microsoft.com/office/drawing/2014/main" id="{D0A336FB-9CE3-FD5B-0D1A-D57BB0A591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0899" y="3263683"/>
              <a:ext cx="13370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39" name="Line 1535">
              <a:extLst>
                <a:ext uri="{FF2B5EF4-FFF2-40B4-BE49-F238E27FC236}">
                  <a16:creationId xmlns:a16="http://schemas.microsoft.com/office/drawing/2014/main" id="{B14E1FBF-968A-D13B-66D6-96B7C60E2D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4559" y="3260712"/>
              <a:ext cx="19311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0" name="Line 1536">
              <a:extLst>
                <a:ext uri="{FF2B5EF4-FFF2-40B4-BE49-F238E27FC236}">
                  <a16:creationId xmlns:a16="http://schemas.microsoft.com/office/drawing/2014/main" id="{06D48044-0771-DD75-AC57-88575B195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3870" y="3260712"/>
              <a:ext cx="2079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1" name="Freeform 1537">
              <a:extLst>
                <a:ext uri="{FF2B5EF4-FFF2-40B4-BE49-F238E27FC236}">
                  <a16:creationId xmlns:a16="http://schemas.microsoft.com/office/drawing/2014/main" id="{AC183544-6B50-554F-1A08-CA571BBDF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899" y="3260712"/>
              <a:ext cx="23768" cy="14853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2"/>
                  </a:moveTo>
                  <a:lnTo>
                    <a:pt x="9" y="11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2" name="Freeform 1538">
              <a:extLst>
                <a:ext uri="{FF2B5EF4-FFF2-40B4-BE49-F238E27FC236}">
                  <a16:creationId xmlns:a16="http://schemas.microsoft.com/office/drawing/2014/main" id="{97FC2DB6-A633-F1E9-8E4D-5AD59D7B3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278535"/>
              <a:ext cx="35652" cy="25250"/>
            </a:xfrm>
            <a:custGeom>
              <a:avLst/>
              <a:gdLst>
                <a:gd name="T0" fmla="*/ 2147483647 w 24"/>
                <a:gd name="T1" fmla="*/ 2147483647 h 18"/>
                <a:gd name="T2" fmla="*/ 2147483647 w 24"/>
                <a:gd name="T3" fmla="*/ 0 h 18"/>
                <a:gd name="T4" fmla="*/ 2147483647 w 24"/>
                <a:gd name="T5" fmla="*/ 2147483647 h 18"/>
                <a:gd name="T6" fmla="*/ 2147483647 w 24"/>
                <a:gd name="T7" fmla="*/ 0 h 18"/>
                <a:gd name="T8" fmla="*/ 0 w 24"/>
                <a:gd name="T9" fmla="*/ 2147483647 h 18"/>
                <a:gd name="T10" fmla="*/ 2147483647 w 24"/>
                <a:gd name="T11" fmla="*/ 2147483647 h 18"/>
                <a:gd name="T12" fmla="*/ 2147483647 w 2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8">
                  <a:moveTo>
                    <a:pt x="24" y="5"/>
                  </a:moveTo>
                  <a:lnTo>
                    <a:pt x="24" y="0"/>
                  </a:lnTo>
                  <a:lnTo>
                    <a:pt x="13" y="11"/>
                  </a:lnTo>
                  <a:lnTo>
                    <a:pt x="2" y="0"/>
                  </a:lnTo>
                  <a:lnTo>
                    <a:pt x="0" y="5"/>
                  </a:lnTo>
                  <a:lnTo>
                    <a:pt x="13" y="18"/>
                  </a:lnTo>
                  <a:lnTo>
                    <a:pt x="24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3" name="Freeform 1539">
              <a:extLst>
                <a:ext uri="{FF2B5EF4-FFF2-40B4-BE49-F238E27FC236}">
                  <a16:creationId xmlns:a16="http://schemas.microsoft.com/office/drawing/2014/main" id="{969E1E22-F9A3-669E-7AB0-C751CF983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559" y="3306756"/>
              <a:ext cx="59420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6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4" name="Freeform 1540">
              <a:extLst>
                <a:ext uri="{FF2B5EF4-FFF2-40B4-BE49-F238E27FC236}">
                  <a16:creationId xmlns:a16="http://schemas.microsoft.com/office/drawing/2014/main" id="{9F086AEE-F849-88D2-6314-17CFC5304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285962"/>
              <a:ext cx="23768" cy="17823"/>
            </a:xfrm>
            <a:custGeom>
              <a:avLst/>
              <a:gdLst>
                <a:gd name="T0" fmla="*/ 2147483647 w 16"/>
                <a:gd name="T1" fmla="*/ 0 h 13"/>
                <a:gd name="T2" fmla="*/ 0 w 16"/>
                <a:gd name="T3" fmla="*/ 2147483647 h 13"/>
                <a:gd name="T4" fmla="*/ 2147483647 w 16"/>
                <a:gd name="T5" fmla="*/ 2147483647 h 13"/>
                <a:gd name="T6" fmla="*/ 2147483647 w 16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3">
                  <a:moveTo>
                    <a:pt x="3" y="0"/>
                  </a:moveTo>
                  <a:lnTo>
                    <a:pt x="0" y="13"/>
                  </a:lnTo>
                  <a:lnTo>
                    <a:pt x="16" y="1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5" name="Freeform 1541">
              <a:extLst>
                <a:ext uri="{FF2B5EF4-FFF2-40B4-BE49-F238E27FC236}">
                  <a16:creationId xmlns:a16="http://schemas.microsoft.com/office/drawing/2014/main" id="{5973C1FA-3893-D2D6-B301-B9A237349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285962"/>
              <a:ext cx="23768" cy="17823"/>
            </a:xfrm>
            <a:custGeom>
              <a:avLst/>
              <a:gdLst>
                <a:gd name="T0" fmla="*/ 2147483647 w 16"/>
                <a:gd name="T1" fmla="*/ 0 h 13"/>
                <a:gd name="T2" fmla="*/ 0 w 16"/>
                <a:gd name="T3" fmla="*/ 2147483647 h 13"/>
                <a:gd name="T4" fmla="*/ 2147483647 w 16"/>
                <a:gd name="T5" fmla="*/ 2147483647 h 13"/>
                <a:gd name="T6" fmla="*/ 2147483647 w 16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3">
                  <a:moveTo>
                    <a:pt x="3" y="0"/>
                  </a:moveTo>
                  <a:lnTo>
                    <a:pt x="0" y="13"/>
                  </a:lnTo>
                  <a:lnTo>
                    <a:pt x="16" y="13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6" name="Freeform 1542">
              <a:extLst>
                <a:ext uri="{FF2B5EF4-FFF2-40B4-BE49-F238E27FC236}">
                  <a16:creationId xmlns:a16="http://schemas.microsoft.com/office/drawing/2014/main" id="{AA847B51-4505-67A8-5830-0537D8CDA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285962"/>
              <a:ext cx="19311" cy="17823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7" name="Freeform 1543">
              <a:extLst>
                <a:ext uri="{FF2B5EF4-FFF2-40B4-BE49-F238E27FC236}">
                  <a16:creationId xmlns:a16="http://schemas.microsoft.com/office/drawing/2014/main" id="{02924AB9-459C-396E-66D7-A32ADA9D7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285962"/>
              <a:ext cx="19311" cy="17823"/>
            </a:xfrm>
            <a:custGeom>
              <a:avLst/>
              <a:gdLst>
                <a:gd name="T0" fmla="*/ 2147483647 w 13"/>
                <a:gd name="T1" fmla="*/ 0 h 13"/>
                <a:gd name="T2" fmla="*/ 0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11" y="0"/>
                  </a:moveTo>
                  <a:lnTo>
                    <a:pt x="0" y="13"/>
                  </a:lnTo>
                  <a:lnTo>
                    <a:pt x="13" y="13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8" name="Freeform 1544">
              <a:extLst>
                <a:ext uri="{FF2B5EF4-FFF2-40B4-BE49-F238E27FC236}">
                  <a16:creationId xmlns:a16="http://schemas.microsoft.com/office/drawing/2014/main" id="{93B932F2-E3E0-E696-A8CE-6A37E3CB7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306756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49" name="Freeform 1545">
              <a:extLst>
                <a:ext uri="{FF2B5EF4-FFF2-40B4-BE49-F238E27FC236}">
                  <a16:creationId xmlns:a16="http://schemas.microsoft.com/office/drawing/2014/main" id="{5773A797-704A-6276-5C22-6EE1BFCD2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306756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0" name="Freeform 1546">
              <a:extLst>
                <a:ext uri="{FF2B5EF4-FFF2-40B4-BE49-F238E27FC236}">
                  <a16:creationId xmlns:a16="http://schemas.microsoft.com/office/drawing/2014/main" id="{C3FB9115-92F4-BAC5-C164-86E2D9128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303785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1" name="Freeform 1547">
              <a:extLst>
                <a:ext uri="{FF2B5EF4-FFF2-40B4-BE49-F238E27FC236}">
                  <a16:creationId xmlns:a16="http://schemas.microsoft.com/office/drawing/2014/main" id="{88832C8B-2925-2FCC-0CCD-2379EA6EE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303785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2" name="Freeform 1548">
              <a:extLst>
                <a:ext uri="{FF2B5EF4-FFF2-40B4-BE49-F238E27FC236}">
                  <a16:creationId xmlns:a16="http://schemas.microsoft.com/office/drawing/2014/main" id="{8E1A5493-BBE1-E01C-4AAE-B1D7C14CC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303785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3" name="Freeform 1549">
              <a:extLst>
                <a:ext uri="{FF2B5EF4-FFF2-40B4-BE49-F238E27FC236}">
                  <a16:creationId xmlns:a16="http://schemas.microsoft.com/office/drawing/2014/main" id="{A2EC777C-F188-1A60-CBBB-421560ABB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303785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4" name="Freeform 1550">
              <a:extLst>
                <a:ext uri="{FF2B5EF4-FFF2-40B4-BE49-F238E27FC236}">
                  <a16:creationId xmlns:a16="http://schemas.microsoft.com/office/drawing/2014/main" id="{3B0B9AF4-D01E-4630-4EFE-2D24F8FE7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285962"/>
              <a:ext cx="46050" cy="43072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0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0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0" y="15"/>
                  </a:moveTo>
                  <a:lnTo>
                    <a:pt x="3" y="0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31" y="15"/>
                  </a:lnTo>
                  <a:lnTo>
                    <a:pt x="16" y="31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5" name="Freeform 1551">
              <a:extLst>
                <a:ext uri="{FF2B5EF4-FFF2-40B4-BE49-F238E27FC236}">
                  <a16:creationId xmlns:a16="http://schemas.microsoft.com/office/drawing/2014/main" id="{C203F02A-4C3B-64C0-7A19-C332521A1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63683"/>
              <a:ext cx="16341" cy="11882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6" name="Freeform 1552">
              <a:extLst>
                <a:ext uri="{FF2B5EF4-FFF2-40B4-BE49-F238E27FC236}">
                  <a16:creationId xmlns:a16="http://schemas.microsoft.com/office/drawing/2014/main" id="{007EC71B-6C70-4F9C-352F-70B7BA44B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63683"/>
              <a:ext cx="16341" cy="11882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7" name="Freeform 1553">
              <a:extLst>
                <a:ext uri="{FF2B5EF4-FFF2-40B4-BE49-F238E27FC236}">
                  <a16:creationId xmlns:a16="http://schemas.microsoft.com/office/drawing/2014/main" id="{AF18ACD8-21B5-9915-62D2-7396D972D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263683"/>
              <a:ext cx="13369" cy="11882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8" name="Freeform 1554">
              <a:extLst>
                <a:ext uri="{FF2B5EF4-FFF2-40B4-BE49-F238E27FC236}">
                  <a16:creationId xmlns:a16="http://schemas.microsoft.com/office/drawing/2014/main" id="{7E7C7FAB-63E8-76CA-E4C9-3870574D7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263683"/>
              <a:ext cx="13369" cy="11882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59" name="Freeform 1555">
              <a:extLst>
                <a:ext uri="{FF2B5EF4-FFF2-40B4-BE49-F238E27FC236}">
                  <a16:creationId xmlns:a16="http://schemas.microsoft.com/office/drawing/2014/main" id="{6AA5DBB3-D3E8-36ED-5876-E3159494C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75565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0" name="Freeform 1556">
              <a:extLst>
                <a:ext uri="{FF2B5EF4-FFF2-40B4-BE49-F238E27FC236}">
                  <a16:creationId xmlns:a16="http://schemas.microsoft.com/office/drawing/2014/main" id="{30735423-6D6F-0122-CE16-317862A0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75565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1" name="Freeform 1557">
              <a:extLst>
                <a:ext uri="{FF2B5EF4-FFF2-40B4-BE49-F238E27FC236}">
                  <a16:creationId xmlns:a16="http://schemas.microsoft.com/office/drawing/2014/main" id="{68FCB196-8D80-70CB-1671-FD3E18139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75565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2" name="Freeform 1558">
              <a:extLst>
                <a:ext uri="{FF2B5EF4-FFF2-40B4-BE49-F238E27FC236}">
                  <a16:creationId xmlns:a16="http://schemas.microsoft.com/office/drawing/2014/main" id="{EF04B6F1-9E42-149D-1F63-12765BDCF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75565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3" name="Freeform 1559">
              <a:extLst>
                <a:ext uri="{FF2B5EF4-FFF2-40B4-BE49-F238E27FC236}">
                  <a16:creationId xmlns:a16="http://schemas.microsoft.com/office/drawing/2014/main" id="{C88E77E8-3904-E1FA-B53B-08BE60649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78535"/>
              <a:ext cx="32681" cy="16338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4" name="Freeform 1560">
              <a:extLst>
                <a:ext uri="{FF2B5EF4-FFF2-40B4-BE49-F238E27FC236}">
                  <a16:creationId xmlns:a16="http://schemas.microsoft.com/office/drawing/2014/main" id="{BB3E17DF-47E9-72B4-76BC-17F64EAD0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78535"/>
              <a:ext cx="32681" cy="16338"/>
            </a:xfrm>
            <a:custGeom>
              <a:avLst/>
              <a:gdLst>
                <a:gd name="T0" fmla="*/ 0 w 22"/>
                <a:gd name="T1" fmla="*/ 0 h 11"/>
                <a:gd name="T2" fmla="*/ 2147483647 w 22"/>
                <a:gd name="T3" fmla="*/ 0 h 11"/>
                <a:gd name="T4" fmla="*/ 2147483647 w 22"/>
                <a:gd name="T5" fmla="*/ 2147483647 h 11"/>
                <a:gd name="T6" fmla="*/ 0 w 2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22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5" name="Freeform 1561">
              <a:extLst>
                <a:ext uri="{FF2B5EF4-FFF2-40B4-BE49-F238E27FC236}">
                  <a16:creationId xmlns:a16="http://schemas.microsoft.com/office/drawing/2014/main" id="{16899F42-BED9-D1E7-E172-E84B57C3C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263683"/>
              <a:ext cx="32681" cy="31191"/>
            </a:xfrm>
            <a:custGeom>
              <a:avLst/>
              <a:gdLst>
                <a:gd name="T0" fmla="*/ 2147483647 w 22"/>
                <a:gd name="T1" fmla="*/ 0 h 22"/>
                <a:gd name="T2" fmla="*/ 0 w 22"/>
                <a:gd name="T3" fmla="*/ 2147483647 h 22"/>
                <a:gd name="T4" fmla="*/ 2147483647 w 22"/>
                <a:gd name="T5" fmla="*/ 2147483647 h 22"/>
                <a:gd name="T6" fmla="*/ 2147483647 w 22"/>
                <a:gd name="T7" fmla="*/ 2147483647 h 22"/>
                <a:gd name="T8" fmla="*/ 2147483647 w 22"/>
                <a:gd name="T9" fmla="*/ 0 h 22"/>
                <a:gd name="T10" fmla="*/ 2147483647 w 22"/>
                <a:gd name="T11" fmla="*/ 2147483647 h 22"/>
                <a:gd name="T12" fmla="*/ 2147483647 w 2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2">
                  <a:moveTo>
                    <a:pt x="2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22" y="11"/>
                  </a:lnTo>
                  <a:lnTo>
                    <a:pt x="18" y="0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6" name="Line 1562">
              <a:extLst>
                <a:ext uri="{FF2B5EF4-FFF2-40B4-BE49-F238E27FC236}">
                  <a16:creationId xmlns:a16="http://schemas.microsoft.com/office/drawing/2014/main" id="{565D1830-2B66-FF49-C3E7-9D1D7F5C61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211" y="3017129"/>
              <a:ext cx="20797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7" name="Line 1564">
              <a:extLst>
                <a:ext uri="{FF2B5EF4-FFF2-40B4-BE49-F238E27FC236}">
                  <a16:creationId xmlns:a16="http://schemas.microsoft.com/office/drawing/2014/main" id="{8FF5BA9C-CA73-A6B1-B42C-C56599C398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1298" y="3063173"/>
              <a:ext cx="22282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8" name="Line 1565">
              <a:extLst>
                <a:ext uri="{FF2B5EF4-FFF2-40B4-BE49-F238E27FC236}">
                  <a16:creationId xmlns:a16="http://schemas.microsoft.com/office/drawing/2014/main" id="{3DA0ADE5-4A34-EBE8-E732-4F6FD03774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7530" y="3063173"/>
              <a:ext cx="23768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69" name="Line 1566">
              <a:extLst>
                <a:ext uri="{FF2B5EF4-FFF2-40B4-BE49-F238E27FC236}">
                  <a16:creationId xmlns:a16="http://schemas.microsoft.com/office/drawing/2014/main" id="{CEC3E7C8-EE7C-D8B0-E3C2-2D69ADA295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3045350"/>
              <a:ext cx="16341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0" name="Line 1567">
              <a:extLst>
                <a:ext uri="{FF2B5EF4-FFF2-40B4-BE49-F238E27FC236}">
                  <a16:creationId xmlns:a16="http://schemas.microsoft.com/office/drawing/2014/main" id="{EBC7A740-9CCA-DCC3-04D4-38A7B938D8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3034952"/>
              <a:ext cx="16341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1" name="Line 1568">
              <a:extLst>
                <a:ext uri="{FF2B5EF4-FFF2-40B4-BE49-F238E27FC236}">
                  <a16:creationId xmlns:a16="http://schemas.microsoft.com/office/drawing/2014/main" id="{9B176C58-1A2B-AF80-C49B-CD31F7A7C5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7928" y="3020100"/>
              <a:ext cx="13370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2" name="Line 1569">
              <a:extLst>
                <a:ext uri="{FF2B5EF4-FFF2-40B4-BE49-F238E27FC236}">
                  <a16:creationId xmlns:a16="http://schemas.microsoft.com/office/drawing/2014/main" id="{26BF61F2-1594-0528-8CD2-58832348D2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1588" y="3017129"/>
              <a:ext cx="19311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3" name="Line 1570">
              <a:extLst>
                <a:ext uri="{FF2B5EF4-FFF2-40B4-BE49-F238E27FC236}">
                  <a16:creationId xmlns:a16="http://schemas.microsoft.com/office/drawing/2014/main" id="{92A2B667-3E82-9AB2-8608-143E92DC26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1298" y="3034952"/>
              <a:ext cx="16340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4" name="Line 1571">
              <a:extLst>
                <a:ext uri="{FF2B5EF4-FFF2-40B4-BE49-F238E27FC236}">
                  <a16:creationId xmlns:a16="http://schemas.microsoft.com/office/drawing/2014/main" id="{3A6015BD-A8EB-9961-1222-7D747A1F77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1298" y="3045350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5" name="Line 1573">
              <a:extLst>
                <a:ext uri="{FF2B5EF4-FFF2-40B4-BE49-F238E27FC236}">
                  <a16:creationId xmlns:a16="http://schemas.microsoft.com/office/drawing/2014/main" id="{482524A0-9FB1-07F1-1AB2-2E13BFE268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1298" y="3020100"/>
              <a:ext cx="13369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6" name="Freeform 1574">
              <a:extLst>
                <a:ext uri="{FF2B5EF4-FFF2-40B4-BE49-F238E27FC236}">
                  <a16:creationId xmlns:a16="http://schemas.microsoft.com/office/drawing/2014/main" id="{A713E96B-0081-0BD0-EF06-8A2CE6CA9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017129"/>
              <a:ext cx="26739" cy="14853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0 w 18"/>
                <a:gd name="T5" fmla="*/ 2147483647 h 11"/>
                <a:gd name="T6" fmla="*/ 2147483647 w 18"/>
                <a:gd name="T7" fmla="*/ 0 h 11"/>
                <a:gd name="T8" fmla="*/ 2147483647 w 18"/>
                <a:gd name="T9" fmla="*/ 0 h 11"/>
                <a:gd name="T10" fmla="*/ 2147483647 w 18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11">
                  <a:moveTo>
                    <a:pt x="18" y="2"/>
                  </a:moveTo>
                  <a:lnTo>
                    <a:pt x="9" y="11"/>
                  </a:lnTo>
                  <a:lnTo>
                    <a:pt x="0" y="2"/>
                  </a:lnTo>
                  <a:lnTo>
                    <a:pt x="2" y="0"/>
                  </a:lnTo>
                  <a:lnTo>
                    <a:pt x="15" y="0"/>
                  </a:lnTo>
                  <a:lnTo>
                    <a:pt x="18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7" name="Freeform 1575">
              <a:extLst>
                <a:ext uri="{FF2B5EF4-FFF2-40B4-BE49-F238E27FC236}">
                  <a16:creationId xmlns:a16="http://schemas.microsoft.com/office/drawing/2014/main" id="{B8851EFD-3F80-C1BB-0941-C2EC38ABC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34952"/>
              <a:ext cx="32681" cy="25250"/>
            </a:xfrm>
            <a:custGeom>
              <a:avLst/>
              <a:gdLst>
                <a:gd name="T0" fmla="*/ 2147483647 w 22"/>
                <a:gd name="T1" fmla="*/ 2147483647 h 18"/>
                <a:gd name="T2" fmla="*/ 2147483647 w 22"/>
                <a:gd name="T3" fmla="*/ 0 h 18"/>
                <a:gd name="T4" fmla="*/ 2147483647 w 22"/>
                <a:gd name="T5" fmla="*/ 2147483647 h 18"/>
                <a:gd name="T6" fmla="*/ 0 w 22"/>
                <a:gd name="T7" fmla="*/ 0 h 18"/>
                <a:gd name="T8" fmla="*/ 0 w 22"/>
                <a:gd name="T9" fmla="*/ 2147483647 h 18"/>
                <a:gd name="T10" fmla="*/ 2147483647 w 22"/>
                <a:gd name="T11" fmla="*/ 2147483647 h 18"/>
                <a:gd name="T12" fmla="*/ 2147483647 w 22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18">
                  <a:moveTo>
                    <a:pt x="22" y="7"/>
                  </a:moveTo>
                  <a:lnTo>
                    <a:pt x="22" y="0"/>
                  </a:lnTo>
                  <a:lnTo>
                    <a:pt x="11" y="1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1" y="18"/>
                  </a:lnTo>
                  <a:lnTo>
                    <a:pt x="22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8" name="Freeform 1576">
              <a:extLst>
                <a:ext uri="{FF2B5EF4-FFF2-40B4-BE49-F238E27FC236}">
                  <a16:creationId xmlns:a16="http://schemas.microsoft.com/office/drawing/2014/main" id="{0FF437B2-8490-3A0E-3E57-1790A3652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588" y="3063173"/>
              <a:ext cx="59420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6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79" name="Freeform 1577">
              <a:extLst>
                <a:ext uri="{FF2B5EF4-FFF2-40B4-BE49-F238E27FC236}">
                  <a16:creationId xmlns:a16="http://schemas.microsoft.com/office/drawing/2014/main" id="{3CEF9070-A3FB-2D9A-6D01-827420240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45350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5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0" name="Freeform 1578">
              <a:extLst>
                <a:ext uri="{FF2B5EF4-FFF2-40B4-BE49-F238E27FC236}">
                  <a16:creationId xmlns:a16="http://schemas.microsoft.com/office/drawing/2014/main" id="{9C85DF69-7D22-8142-1016-51108910D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45350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5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1" name="Freeform 1579">
              <a:extLst>
                <a:ext uri="{FF2B5EF4-FFF2-40B4-BE49-F238E27FC236}">
                  <a16:creationId xmlns:a16="http://schemas.microsoft.com/office/drawing/2014/main" id="{C5838E70-BCA6-AFC1-2271-31F1A8D57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298" y="3045350"/>
              <a:ext cx="22282" cy="14853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1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2" name="Freeform 1580">
              <a:extLst>
                <a:ext uri="{FF2B5EF4-FFF2-40B4-BE49-F238E27FC236}">
                  <a16:creationId xmlns:a16="http://schemas.microsoft.com/office/drawing/2014/main" id="{4DD17B87-F6CF-C908-91C5-7DD3632F4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298" y="3045350"/>
              <a:ext cx="22282" cy="14853"/>
            </a:xfrm>
            <a:custGeom>
              <a:avLst/>
              <a:gdLst>
                <a:gd name="T0" fmla="*/ 2147483647 w 15"/>
                <a:gd name="T1" fmla="*/ 0 h 11"/>
                <a:gd name="T2" fmla="*/ 0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1">
                  <a:moveTo>
                    <a:pt x="11" y="0"/>
                  </a:moveTo>
                  <a:lnTo>
                    <a:pt x="0" y="11"/>
                  </a:lnTo>
                  <a:lnTo>
                    <a:pt x="15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3" name="Freeform 1581">
              <a:extLst>
                <a:ext uri="{FF2B5EF4-FFF2-40B4-BE49-F238E27FC236}">
                  <a16:creationId xmlns:a16="http://schemas.microsoft.com/office/drawing/2014/main" id="{523DE658-6BF2-31B7-5037-9192E5596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63173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4" name="Freeform 1582">
              <a:extLst>
                <a:ext uri="{FF2B5EF4-FFF2-40B4-BE49-F238E27FC236}">
                  <a16:creationId xmlns:a16="http://schemas.microsoft.com/office/drawing/2014/main" id="{2FD1A760-C506-B69D-0806-36C2F6F58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63173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6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5" name="Freeform 1583">
              <a:extLst>
                <a:ext uri="{FF2B5EF4-FFF2-40B4-BE49-F238E27FC236}">
                  <a16:creationId xmlns:a16="http://schemas.microsoft.com/office/drawing/2014/main" id="{010994FB-5A7B-68A6-4764-99E1CD2EE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60202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6" name="Freeform 1584">
              <a:extLst>
                <a:ext uri="{FF2B5EF4-FFF2-40B4-BE49-F238E27FC236}">
                  <a16:creationId xmlns:a16="http://schemas.microsoft.com/office/drawing/2014/main" id="{A99AC108-F748-D6A3-FEEF-C2376C64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60202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7" name="Freeform 1585">
              <a:extLst>
                <a:ext uri="{FF2B5EF4-FFF2-40B4-BE49-F238E27FC236}">
                  <a16:creationId xmlns:a16="http://schemas.microsoft.com/office/drawing/2014/main" id="{FD1B5703-2C14-C9E6-F782-343CA8220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60202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8" name="Freeform 1586">
              <a:extLst>
                <a:ext uri="{FF2B5EF4-FFF2-40B4-BE49-F238E27FC236}">
                  <a16:creationId xmlns:a16="http://schemas.microsoft.com/office/drawing/2014/main" id="{952A1E91-3336-68AE-3C46-684B96159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60202"/>
              <a:ext cx="46050" cy="2971"/>
            </a:xfrm>
            <a:custGeom>
              <a:avLst/>
              <a:gdLst>
                <a:gd name="T0" fmla="*/ 0 w 31"/>
                <a:gd name="T1" fmla="*/ 0 h 2"/>
                <a:gd name="T2" fmla="*/ 2147483647 w 31"/>
                <a:gd name="T3" fmla="*/ 0 h 2"/>
                <a:gd name="T4" fmla="*/ 2147483647 w 31"/>
                <a:gd name="T5" fmla="*/ 2147483647 h 2"/>
                <a:gd name="T6" fmla="*/ 0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0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89" name="Freeform 1587">
              <a:extLst>
                <a:ext uri="{FF2B5EF4-FFF2-40B4-BE49-F238E27FC236}">
                  <a16:creationId xmlns:a16="http://schemas.microsoft.com/office/drawing/2014/main" id="{28A5E3D2-8622-8EEA-D865-8906A8FCF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30" y="3045350"/>
              <a:ext cx="46050" cy="401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5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3"/>
                  </a:lnTo>
                  <a:lnTo>
                    <a:pt x="16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0" name="Freeform 1588">
              <a:extLst>
                <a:ext uri="{FF2B5EF4-FFF2-40B4-BE49-F238E27FC236}">
                  <a16:creationId xmlns:a16="http://schemas.microsoft.com/office/drawing/2014/main" id="{70361F78-1BCA-6C59-78A9-A18D1AF3E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298" y="3020100"/>
              <a:ext cx="13369" cy="11882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1" name="Freeform 1589">
              <a:extLst>
                <a:ext uri="{FF2B5EF4-FFF2-40B4-BE49-F238E27FC236}">
                  <a16:creationId xmlns:a16="http://schemas.microsoft.com/office/drawing/2014/main" id="{238CE724-6B1D-D996-6A60-7C9F8EA78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298" y="3020100"/>
              <a:ext cx="13369" cy="11882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0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2" name="Rectangle 1590">
              <a:extLst>
                <a:ext uri="{FF2B5EF4-FFF2-40B4-BE49-F238E27FC236}">
                  <a16:creationId xmlns:a16="http://schemas.microsoft.com/office/drawing/2014/main" id="{0F421BFE-C5F7-865D-3F1F-6F5033A9F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4667" y="3020100"/>
              <a:ext cx="1486" cy="11882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093" name="Rectangle 1591">
              <a:extLst>
                <a:ext uri="{FF2B5EF4-FFF2-40B4-BE49-F238E27FC236}">
                  <a16:creationId xmlns:a16="http://schemas.microsoft.com/office/drawing/2014/main" id="{259D8A68-7790-8019-EFBD-D4EF4B4B1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4667" y="3020100"/>
              <a:ext cx="1486" cy="1188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094" name="Freeform 1592">
              <a:extLst>
                <a:ext uri="{FF2B5EF4-FFF2-40B4-BE49-F238E27FC236}">
                  <a16:creationId xmlns:a16="http://schemas.microsoft.com/office/drawing/2014/main" id="{054486B0-6D17-7C10-81FF-E34558A28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20100"/>
              <a:ext cx="16341" cy="11882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5" name="Freeform 1593">
              <a:extLst>
                <a:ext uri="{FF2B5EF4-FFF2-40B4-BE49-F238E27FC236}">
                  <a16:creationId xmlns:a16="http://schemas.microsoft.com/office/drawing/2014/main" id="{EA9304E6-087B-AA5C-08F2-D98A5F9DE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20100"/>
              <a:ext cx="16341" cy="11882"/>
            </a:xfrm>
            <a:custGeom>
              <a:avLst/>
              <a:gdLst>
                <a:gd name="T0" fmla="*/ 2147483647 w 11"/>
                <a:gd name="T1" fmla="*/ 0 h 9"/>
                <a:gd name="T2" fmla="*/ 0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9">
                  <a:moveTo>
                    <a:pt x="2" y="0"/>
                  </a:moveTo>
                  <a:lnTo>
                    <a:pt x="0" y="9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6" name="Freeform 1594">
              <a:extLst>
                <a:ext uri="{FF2B5EF4-FFF2-40B4-BE49-F238E27FC236}">
                  <a16:creationId xmlns:a16="http://schemas.microsoft.com/office/drawing/2014/main" id="{693DC8BA-45A3-07B7-9577-EC6F0BD40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020100"/>
              <a:ext cx="13370" cy="11882"/>
            </a:xfrm>
            <a:custGeom>
              <a:avLst/>
              <a:gdLst>
                <a:gd name="T0" fmla="*/ 0 w 9"/>
                <a:gd name="T1" fmla="*/ 0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7" name="Freeform 1595">
              <a:extLst>
                <a:ext uri="{FF2B5EF4-FFF2-40B4-BE49-F238E27FC236}">
                  <a16:creationId xmlns:a16="http://schemas.microsoft.com/office/drawing/2014/main" id="{9FD6EAB9-97D9-EA45-C0CC-C908443DC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020100"/>
              <a:ext cx="13370" cy="11882"/>
            </a:xfrm>
            <a:custGeom>
              <a:avLst/>
              <a:gdLst>
                <a:gd name="T0" fmla="*/ 0 w 9"/>
                <a:gd name="T1" fmla="*/ 0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8" name="Freeform 1596">
              <a:extLst>
                <a:ext uri="{FF2B5EF4-FFF2-40B4-BE49-F238E27FC236}">
                  <a16:creationId xmlns:a16="http://schemas.microsoft.com/office/drawing/2014/main" id="{20682C83-28F8-A762-10F2-53D4D024E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31982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099" name="Freeform 1597">
              <a:extLst>
                <a:ext uri="{FF2B5EF4-FFF2-40B4-BE49-F238E27FC236}">
                  <a16:creationId xmlns:a16="http://schemas.microsoft.com/office/drawing/2014/main" id="{71C88AA0-FAE9-DCE8-6F67-95DF16D7D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31982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2147483647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0" y="2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0" name="Freeform 1598">
              <a:extLst>
                <a:ext uri="{FF2B5EF4-FFF2-40B4-BE49-F238E27FC236}">
                  <a16:creationId xmlns:a16="http://schemas.microsoft.com/office/drawing/2014/main" id="{C2404F69-47B7-09AD-A958-D61500BEC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31982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1" name="Freeform 1599">
              <a:extLst>
                <a:ext uri="{FF2B5EF4-FFF2-40B4-BE49-F238E27FC236}">
                  <a16:creationId xmlns:a16="http://schemas.microsoft.com/office/drawing/2014/main" id="{F7E1E652-A0ED-5215-596C-F48B85E67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31982"/>
              <a:ext cx="32681" cy="2971"/>
            </a:xfrm>
            <a:custGeom>
              <a:avLst/>
              <a:gdLst>
                <a:gd name="T0" fmla="*/ 0 w 22"/>
                <a:gd name="T1" fmla="*/ 0 h 2"/>
                <a:gd name="T2" fmla="*/ 2147483647 w 22"/>
                <a:gd name="T3" fmla="*/ 0 h 2"/>
                <a:gd name="T4" fmla="*/ 2147483647 w 22"/>
                <a:gd name="T5" fmla="*/ 2147483647 h 2"/>
                <a:gd name="T6" fmla="*/ 0 w 2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2" name="Freeform 1600">
              <a:extLst>
                <a:ext uri="{FF2B5EF4-FFF2-40B4-BE49-F238E27FC236}">
                  <a16:creationId xmlns:a16="http://schemas.microsoft.com/office/drawing/2014/main" id="{BF7CFE3E-7316-D075-82B6-18198A0D9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34952"/>
              <a:ext cx="32681" cy="17823"/>
            </a:xfrm>
            <a:custGeom>
              <a:avLst/>
              <a:gdLst>
                <a:gd name="T0" fmla="*/ 0 w 22"/>
                <a:gd name="T1" fmla="*/ 0 h 12"/>
                <a:gd name="T2" fmla="*/ 2147483647 w 22"/>
                <a:gd name="T3" fmla="*/ 0 h 12"/>
                <a:gd name="T4" fmla="*/ 2147483647 w 22"/>
                <a:gd name="T5" fmla="*/ 2147483647 h 12"/>
                <a:gd name="T6" fmla="*/ 0 w 22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2">
                  <a:moveTo>
                    <a:pt x="0" y="0"/>
                  </a:moveTo>
                  <a:lnTo>
                    <a:pt x="22" y="0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3" name="Freeform 1601">
              <a:extLst>
                <a:ext uri="{FF2B5EF4-FFF2-40B4-BE49-F238E27FC236}">
                  <a16:creationId xmlns:a16="http://schemas.microsoft.com/office/drawing/2014/main" id="{34A81479-7A78-F9B2-16B0-6E53566C9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34952"/>
              <a:ext cx="32681" cy="17823"/>
            </a:xfrm>
            <a:custGeom>
              <a:avLst/>
              <a:gdLst>
                <a:gd name="T0" fmla="*/ 0 w 22"/>
                <a:gd name="T1" fmla="*/ 0 h 12"/>
                <a:gd name="T2" fmla="*/ 2147483647 w 22"/>
                <a:gd name="T3" fmla="*/ 0 h 12"/>
                <a:gd name="T4" fmla="*/ 2147483647 w 22"/>
                <a:gd name="T5" fmla="*/ 2147483647 h 12"/>
                <a:gd name="T6" fmla="*/ 0 w 22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2">
                  <a:moveTo>
                    <a:pt x="0" y="0"/>
                  </a:moveTo>
                  <a:lnTo>
                    <a:pt x="22" y="0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4" name="Freeform 1602">
              <a:extLst>
                <a:ext uri="{FF2B5EF4-FFF2-40B4-BE49-F238E27FC236}">
                  <a16:creationId xmlns:a16="http://schemas.microsoft.com/office/drawing/2014/main" id="{63D0366B-E49A-01DB-D45C-48E0C4516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020100"/>
              <a:ext cx="32681" cy="32676"/>
            </a:xfrm>
            <a:custGeom>
              <a:avLst/>
              <a:gdLst>
                <a:gd name="T0" fmla="*/ 2147483647 w 22"/>
                <a:gd name="T1" fmla="*/ 0 h 23"/>
                <a:gd name="T2" fmla="*/ 0 w 22"/>
                <a:gd name="T3" fmla="*/ 2147483647 h 23"/>
                <a:gd name="T4" fmla="*/ 2147483647 w 22"/>
                <a:gd name="T5" fmla="*/ 2147483647 h 23"/>
                <a:gd name="T6" fmla="*/ 2147483647 w 22"/>
                <a:gd name="T7" fmla="*/ 2147483647 h 23"/>
                <a:gd name="T8" fmla="*/ 2147483647 w 22"/>
                <a:gd name="T9" fmla="*/ 0 h 23"/>
                <a:gd name="T10" fmla="*/ 2147483647 w 22"/>
                <a:gd name="T11" fmla="*/ 2147483647 h 23"/>
                <a:gd name="T12" fmla="*/ 2147483647 w 22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3">
                  <a:moveTo>
                    <a:pt x="2" y="0"/>
                  </a:moveTo>
                  <a:lnTo>
                    <a:pt x="0" y="11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9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5" name="Line 1641">
              <a:extLst>
                <a:ext uri="{FF2B5EF4-FFF2-40B4-BE49-F238E27FC236}">
                  <a16:creationId xmlns:a16="http://schemas.microsoft.com/office/drawing/2014/main" id="{4414068A-8393-69B2-3BF0-7095F972DB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1515" y="2901279"/>
              <a:ext cx="2079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6" name="Line 1642">
              <a:extLst>
                <a:ext uri="{FF2B5EF4-FFF2-40B4-BE49-F238E27FC236}">
                  <a16:creationId xmlns:a16="http://schemas.microsoft.com/office/drawing/2014/main" id="{9F5E048D-BC49-9EA9-B050-85571433CD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1406" y="2978512"/>
              <a:ext cx="6090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7" name="Line 1643">
              <a:extLst>
                <a:ext uri="{FF2B5EF4-FFF2-40B4-BE49-F238E27FC236}">
                  <a16:creationId xmlns:a16="http://schemas.microsoft.com/office/drawing/2014/main" id="{13441AB5-CAE2-D0A9-5F58-CF23E6AB1D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2602" y="2951778"/>
              <a:ext cx="22282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8" name="Line 1644">
              <a:extLst>
                <a:ext uri="{FF2B5EF4-FFF2-40B4-BE49-F238E27FC236}">
                  <a16:creationId xmlns:a16="http://schemas.microsoft.com/office/drawing/2014/main" id="{5F359539-F0BA-6DB7-AD29-98CB0E5469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8834" y="2951778"/>
              <a:ext cx="23768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09" name="Line 1645">
              <a:extLst>
                <a:ext uri="{FF2B5EF4-FFF2-40B4-BE49-F238E27FC236}">
                  <a16:creationId xmlns:a16="http://schemas.microsoft.com/office/drawing/2014/main" id="{C270BC84-2DC0-8282-51B8-4671DA619E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1805" y="2929499"/>
              <a:ext cx="20797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0" name="Line 1646">
              <a:extLst>
                <a:ext uri="{FF2B5EF4-FFF2-40B4-BE49-F238E27FC236}">
                  <a16:creationId xmlns:a16="http://schemas.microsoft.com/office/drawing/2014/main" id="{2CE05D8B-EBBA-A92D-9769-C63C9E92FC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6261" y="2923558"/>
              <a:ext cx="16341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1" name="Line 1647">
              <a:extLst>
                <a:ext uri="{FF2B5EF4-FFF2-40B4-BE49-F238E27FC236}">
                  <a16:creationId xmlns:a16="http://schemas.microsoft.com/office/drawing/2014/main" id="{DA0C36D4-56B1-A0AA-E224-CDE6866083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9232" y="2907220"/>
              <a:ext cx="13370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2" name="Line 1648">
              <a:extLst>
                <a:ext uri="{FF2B5EF4-FFF2-40B4-BE49-F238E27FC236}">
                  <a16:creationId xmlns:a16="http://schemas.microsoft.com/office/drawing/2014/main" id="{A059921D-2391-116B-4982-7901979DBA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1406" y="2901279"/>
              <a:ext cx="17826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3" name="Line 1649">
              <a:extLst>
                <a:ext uri="{FF2B5EF4-FFF2-40B4-BE49-F238E27FC236}">
                  <a16:creationId xmlns:a16="http://schemas.microsoft.com/office/drawing/2014/main" id="{C799D2A0-A4D2-9AC7-4DB3-B816917F4E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2602" y="2923558"/>
              <a:ext cx="11884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4" name="Line 1650">
              <a:extLst>
                <a:ext uri="{FF2B5EF4-FFF2-40B4-BE49-F238E27FC236}">
                  <a16:creationId xmlns:a16="http://schemas.microsoft.com/office/drawing/2014/main" id="{9D47B5F8-09E8-F2DB-12F8-D59623119B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2602" y="2929499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5" name="Line 1651">
              <a:extLst>
                <a:ext uri="{FF2B5EF4-FFF2-40B4-BE49-F238E27FC236}">
                  <a16:creationId xmlns:a16="http://schemas.microsoft.com/office/drawing/2014/main" id="{C3387F77-1CF8-986B-CE95-D4828058D8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9232" y="2901279"/>
              <a:ext cx="2228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6" name="Line 1652">
              <a:extLst>
                <a:ext uri="{FF2B5EF4-FFF2-40B4-BE49-F238E27FC236}">
                  <a16:creationId xmlns:a16="http://schemas.microsoft.com/office/drawing/2014/main" id="{7A97C3F8-BBF0-C283-0990-76F2291CD1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2602" y="2907220"/>
              <a:ext cx="8913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7" name="Freeform 1653">
              <a:extLst>
                <a:ext uri="{FF2B5EF4-FFF2-40B4-BE49-F238E27FC236}">
                  <a16:creationId xmlns:a16="http://schemas.microsoft.com/office/drawing/2014/main" id="{CB08CBBD-EA72-53AB-E703-74B5C7556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2" y="2901279"/>
              <a:ext cx="22283" cy="14853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8" name="Freeform 1654">
              <a:extLst>
                <a:ext uri="{FF2B5EF4-FFF2-40B4-BE49-F238E27FC236}">
                  <a16:creationId xmlns:a16="http://schemas.microsoft.com/office/drawing/2014/main" id="{714C3165-230F-9F83-4C85-9F6127EBB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805" y="2923558"/>
              <a:ext cx="37137" cy="20794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0 h 15"/>
                <a:gd name="T4" fmla="*/ 2147483647 w 25"/>
                <a:gd name="T5" fmla="*/ 2147483647 h 15"/>
                <a:gd name="T6" fmla="*/ 2147483647 w 25"/>
                <a:gd name="T7" fmla="*/ 0 h 15"/>
                <a:gd name="T8" fmla="*/ 0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5">
                  <a:moveTo>
                    <a:pt x="25" y="4"/>
                  </a:moveTo>
                  <a:lnTo>
                    <a:pt x="22" y="0"/>
                  </a:lnTo>
                  <a:lnTo>
                    <a:pt x="14" y="11"/>
                  </a:lnTo>
                  <a:lnTo>
                    <a:pt x="3" y="0"/>
                  </a:lnTo>
                  <a:lnTo>
                    <a:pt x="0" y="4"/>
                  </a:lnTo>
                  <a:lnTo>
                    <a:pt x="14" y="15"/>
                  </a:lnTo>
                  <a:lnTo>
                    <a:pt x="2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19" name="Freeform 1655">
              <a:extLst>
                <a:ext uri="{FF2B5EF4-FFF2-40B4-BE49-F238E27FC236}">
                  <a16:creationId xmlns:a16="http://schemas.microsoft.com/office/drawing/2014/main" id="{5E8055A6-8C2A-0B54-D5C7-7061AE524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06" y="2951778"/>
              <a:ext cx="60906" cy="26735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6" y="0"/>
                  </a:lnTo>
                  <a:lnTo>
                    <a:pt x="22" y="15"/>
                  </a:lnTo>
                  <a:lnTo>
                    <a:pt x="37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0" name="Freeform 1656">
              <a:extLst>
                <a:ext uri="{FF2B5EF4-FFF2-40B4-BE49-F238E27FC236}">
                  <a16:creationId xmlns:a16="http://schemas.microsoft.com/office/drawing/2014/main" id="{EA77B279-65D8-FE96-4FED-C32E6884C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29499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1" name="Freeform 1657">
              <a:extLst>
                <a:ext uri="{FF2B5EF4-FFF2-40B4-BE49-F238E27FC236}">
                  <a16:creationId xmlns:a16="http://schemas.microsoft.com/office/drawing/2014/main" id="{789F4FC7-6765-B8DC-690F-C39B4C5D7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29499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2" name="Freeform 1658">
              <a:extLst>
                <a:ext uri="{FF2B5EF4-FFF2-40B4-BE49-F238E27FC236}">
                  <a16:creationId xmlns:a16="http://schemas.microsoft.com/office/drawing/2014/main" id="{2DF1E588-890B-F4EF-DAE6-CD16BA402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2602" y="2929499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3" name="Freeform 1659">
              <a:extLst>
                <a:ext uri="{FF2B5EF4-FFF2-40B4-BE49-F238E27FC236}">
                  <a16:creationId xmlns:a16="http://schemas.microsoft.com/office/drawing/2014/main" id="{C6CC7C41-2BA8-48F8-9B19-EFCE4A628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2602" y="2929499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4" name="Freeform 1660">
              <a:extLst>
                <a:ext uri="{FF2B5EF4-FFF2-40B4-BE49-F238E27FC236}">
                  <a16:creationId xmlns:a16="http://schemas.microsoft.com/office/drawing/2014/main" id="{ED1C367E-B275-B65E-CD77-C1C6AF5CB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51778"/>
              <a:ext cx="46050" cy="20794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5" name="Freeform 1661">
              <a:extLst>
                <a:ext uri="{FF2B5EF4-FFF2-40B4-BE49-F238E27FC236}">
                  <a16:creationId xmlns:a16="http://schemas.microsoft.com/office/drawing/2014/main" id="{151374F9-A411-BAF5-C4F2-C04FC926B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51778"/>
              <a:ext cx="46050" cy="20794"/>
            </a:xfrm>
            <a:custGeom>
              <a:avLst/>
              <a:gdLst>
                <a:gd name="T0" fmla="*/ 0 w 31"/>
                <a:gd name="T1" fmla="*/ 0 h 15"/>
                <a:gd name="T2" fmla="*/ 2147483647 w 31"/>
                <a:gd name="T3" fmla="*/ 0 h 15"/>
                <a:gd name="T4" fmla="*/ 2147483647 w 31"/>
                <a:gd name="T5" fmla="*/ 2147483647 h 15"/>
                <a:gd name="T6" fmla="*/ 0 w 31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31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6" name="Freeform 1662">
              <a:extLst>
                <a:ext uri="{FF2B5EF4-FFF2-40B4-BE49-F238E27FC236}">
                  <a16:creationId xmlns:a16="http://schemas.microsoft.com/office/drawing/2014/main" id="{FC1725F0-4A0A-9183-77B7-5985D0AAD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44352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7" name="Freeform 1663">
              <a:extLst>
                <a:ext uri="{FF2B5EF4-FFF2-40B4-BE49-F238E27FC236}">
                  <a16:creationId xmlns:a16="http://schemas.microsoft.com/office/drawing/2014/main" id="{926EFC7F-4210-8850-7B44-32DBABFD1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44352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8" name="Freeform 1664">
              <a:extLst>
                <a:ext uri="{FF2B5EF4-FFF2-40B4-BE49-F238E27FC236}">
                  <a16:creationId xmlns:a16="http://schemas.microsoft.com/office/drawing/2014/main" id="{C541CF0B-E6BB-6BA4-A336-DF39BB240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44352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29" name="Freeform 1665">
              <a:extLst>
                <a:ext uri="{FF2B5EF4-FFF2-40B4-BE49-F238E27FC236}">
                  <a16:creationId xmlns:a16="http://schemas.microsoft.com/office/drawing/2014/main" id="{6B8D771A-79F4-47B9-826A-07D19D538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44352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0" name="Freeform 1666">
              <a:extLst>
                <a:ext uri="{FF2B5EF4-FFF2-40B4-BE49-F238E27FC236}">
                  <a16:creationId xmlns:a16="http://schemas.microsoft.com/office/drawing/2014/main" id="{C25BA199-35F7-4489-EAA7-A3E1C47DE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834" y="2929499"/>
              <a:ext cx="46050" cy="43072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0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0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0" y="16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31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1" name="Freeform 1667">
              <a:extLst>
                <a:ext uri="{FF2B5EF4-FFF2-40B4-BE49-F238E27FC236}">
                  <a16:creationId xmlns:a16="http://schemas.microsoft.com/office/drawing/2014/main" id="{DEACC814-3070-20A4-1B02-37B01FE08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07220"/>
              <a:ext cx="16341" cy="8912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2" name="Freeform 1668">
              <a:extLst>
                <a:ext uri="{FF2B5EF4-FFF2-40B4-BE49-F238E27FC236}">
                  <a16:creationId xmlns:a16="http://schemas.microsoft.com/office/drawing/2014/main" id="{4D3BA4AC-1E6E-C7D2-3B69-8A92F4E3E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07220"/>
              <a:ext cx="16341" cy="8912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3" name="Freeform 1669">
              <a:extLst>
                <a:ext uri="{FF2B5EF4-FFF2-40B4-BE49-F238E27FC236}">
                  <a16:creationId xmlns:a16="http://schemas.microsoft.com/office/drawing/2014/main" id="{201583A7-4C5E-0DA5-46CE-D7713C4F6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2602" y="2907220"/>
              <a:ext cx="11884" cy="8912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4" name="Freeform 1670">
              <a:extLst>
                <a:ext uri="{FF2B5EF4-FFF2-40B4-BE49-F238E27FC236}">
                  <a16:creationId xmlns:a16="http://schemas.microsoft.com/office/drawing/2014/main" id="{C628ADEB-E6B3-66B8-62C5-EA7EE9970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2602" y="2907220"/>
              <a:ext cx="11884" cy="8912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5" name="Freeform 1671">
              <a:extLst>
                <a:ext uri="{FF2B5EF4-FFF2-40B4-BE49-F238E27FC236}">
                  <a16:creationId xmlns:a16="http://schemas.microsoft.com/office/drawing/2014/main" id="{91619C79-F727-F06F-2CC1-AD9E39B68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16131"/>
              <a:ext cx="28225" cy="7427"/>
            </a:xfrm>
            <a:custGeom>
              <a:avLst/>
              <a:gdLst>
                <a:gd name="T0" fmla="*/ 0 w 19"/>
                <a:gd name="T1" fmla="*/ 0 h 5"/>
                <a:gd name="T2" fmla="*/ 0 w 19"/>
                <a:gd name="T3" fmla="*/ 2147483647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0" y="5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6" name="Freeform 1672">
              <a:extLst>
                <a:ext uri="{FF2B5EF4-FFF2-40B4-BE49-F238E27FC236}">
                  <a16:creationId xmlns:a16="http://schemas.microsoft.com/office/drawing/2014/main" id="{60792537-4F73-8797-42A4-4DB122DDF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16131"/>
              <a:ext cx="28225" cy="7427"/>
            </a:xfrm>
            <a:custGeom>
              <a:avLst/>
              <a:gdLst>
                <a:gd name="T0" fmla="*/ 0 w 19"/>
                <a:gd name="T1" fmla="*/ 0 h 5"/>
                <a:gd name="T2" fmla="*/ 0 w 19"/>
                <a:gd name="T3" fmla="*/ 2147483647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0" y="5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7" name="Freeform 1673">
              <a:extLst>
                <a:ext uri="{FF2B5EF4-FFF2-40B4-BE49-F238E27FC236}">
                  <a16:creationId xmlns:a16="http://schemas.microsoft.com/office/drawing/2014/main" id="{B810E4DB-A1B3-A823-CED1-E526ADE17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16131"/>
              <a:ext cx="28225" cy="7427"/>
            </a:xfrm>
            <a:custGeom>
              <a:avLst/>
              <a:gdLst>
                <a:gd name="T0" fmla="*/ 0 w 19"/>
                <a:gd name="T1" fmla="*/ 0 h 5"/>
                <a:gd name="T2" fmla="*/ 2147483647 w 19"/>
                <a:gd name="T3" fmla="*/ 0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8" name="Freeform 1674">
              <a:extLst>
                <a:ext uri="{FF2B5EF4-FFF2-40B4-BE49-F238E27FC236}">
                  <a16:creationId xmlns:a16="http://schemas.microsoft.com/office/drawing/2014/main" id="{A7A563E5-2E04-9FE3-9707-974275D24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16131"/>
              <a:ext cx="28225" cy="7427"/>
            </a:xfrm>
            <a:custGeom>
              <a:avLst/>
              <a:gdLst>
                <a:gd name="T0" fmla="*/ 0 w 19"/>
                <a:gd name="T1" fmla="*/ 0 h 5"/>
                <a:gd name="T2" fmla="*/ 2147483647 w 19"/>
                <a:gd name="T3" fmla="*/ 0 h 5"/>
                <a:gd name="T4" fmla="*/ 2147483647 w 19"/>
                <a:gd name="T5" fmla="*/ 2147483647 h 5"/>
                <a:gd name="T6" fmla="*/ 0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39" name="Freeform 1675">
              <a:extLst>
                <a:ext uri="{FF2B5EF4-FFF2-40B4-BE49-F238E27FC236}">
                  <a16:creationId xmlns:a16="http://schemas.microsoft.com/office/drawing/2014/main" id="{5D49E3D4-4095-7AF0-070C-1FC9B8343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23558"/>
              <a:ext cx="28225" cy="14853"/>
            </a:xfrm>
            <a:custGeom>
              <a:avLst/>
              <a:gdLst>
                <a:gd name="T0" fmla="*/ 0 w 19"/>
                <a:gd name="T1" fmla="*/ 0 h 11"/>
                <a:gd name="T2" fmla="*/ 2147483647 w 19"/>
                <a:gd name="T3" fmla="*/ 0 h 11"/>
                <a:gd name="T4" fmla="*/ 2147483647 w 19"/>
                <a:gd name="T5" fmla="*/ 2147483647 h 11"/>
                <a:gd name="T6" fmla="*/ 0 w 1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19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0" name="Freeform 1676">
              <a:extLst>
                <a:ext uri="{FF2B5EF4-FFF2-40B4-BE49-F238E27FC236}">
                  <a16:creationId xmlns:a16="http://schemas.microsoft.com/office/drawing/2014/main" id="{DDC00563-726B-612D-602D-5C34B5ED5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23558"/>
              <a:ext cx="28225" cy="14853"/>
            </a:xfrm>
            <a:custGeom>
              <a:avLst/>
              <a:gdLst>
                <a:gd name="T0" fmla="*/ 0 w 19"/>
                <a:gd name="T1" fmla="*/ 0 h 11"/>
                <a:gd name="T2" fmla="*/ 2147483647 w 19"/>
                <a:gd name="T3" fmla="*/ 0 h 11"/>
                <a:gd name="T4" fmla="*/ 2147483647 w 19"/>
                <a:gd name="T5" fmla="*/ 2147483647 h 11"/>
                <a:gd name="T6" fmla="*/ 0 w 1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19" y="0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1" name="Freeform 1677">
              <a:extLst>
                <a:ext uri="{FF2B5EF4-FFF2-40B4-BE49-F238E27FC236}">
                  <a16:creationId xmlns:a16="http://schemas.microsoft.com/office/drawing/2014/main" id="{56DDE14B-FF6F-EBF7-955D-17AF71375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261" y="2907220"/>
              <a:ext cx="28225" cy="31191"/>
            </a:xfrm>
            <a:custGeom>
              <a:avLst/>
              <a:gdLst>
                <a:gd name="T0" fmla="*/ 2147483647 w 19"/>
                <a:gd name="T1" fmla="*/ 0 h 22"/>
                <a:gd name="T2" fmla="*/ 0 w 19"/>
                <a:gd name="T3" fmla="*/ 2147483647 h 22"/>
                <a:gd name="T4" fmla="*/ 2147483647 w 19"/>
                <a:gd name="T5" fmla="*/ 2147483647 h 22"/>
                <a:gd name="T6" fmla="*/ 2147483647 w 19"/>
                <a:gd name="T7" fmla="*/ 2147483647 h 22"/>
                <a:gd name="T8" fmla="*/ 2147483647 w 19"/>
                <a:gd name="T9" fmla="*/ 0 h 22"/>
                <a:gd name="T10" fmla="*/ 2147483647 w 19"/>
                <a:gd name="T11" fmla="*/ 2147483647 h 22"/>
                <a:gd name="T12" fmla="*/ 2147483647 w 19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22">
                  <a:moveTo>
                    <a:pt x="2" y="0"/>
                  </a:moveTo>
                  <a:lnTo>
                    <a:pt x="0" y="11"/>
                  </a:lnTo>
                  <a:lnTo>
                    <a:pt x="11" y="22"/>
                  </a:lnTo>
                  <a:lnTo>
                    <a:pt x="19" y="11"/>
                  </a:lnTo>
                  <a:lnTo>
                    <a:pt x="17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2" name="Line 1678">
              <a:extLst>
                <a:ext uri="{FF2B5EF4-FFF2-40B4-BE49-F238E27FC236}">
                  <a16:creationId xmlns:a16="http://schemas.microsoft.com/office/drawing/2014/main" id="{34274F17-3F87-F9BA-8A08-3F271768E5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7275" y="2792855"/>
              <a:ext cx="19312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3" name="Line 1679">
              <a:extLst>
                <a:ext uri="{FF2B5EF4-FFF2-40B4-BE49-F238E27FC236}">
                  <a16:creationId xmlns:a16="http://schemas.microsoft.com/office/drawing/2014/main" id="{C94D8DC6-55B3-7B78-20FC-0AEAE9C4CB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4196" y="2870089"/>
              <a:ext cx="6239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4" name="Line 1680">
              <a:extLst>
                <a:ext uri="{FF2B5EF4-FFF2-40B4-BE49-F238E27FC236}">
                  <a16:creationId xmlns:a16="http://schemas.microsoft.com/office/drawing/2014/main" id="{88882AE0-5660-566D-C4F6-A3978194D5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8362" y="2841868"/>
              <a:ext cx="22283" cy="193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5" name="Line 1681">
              <a:extLst>
                <a:ext uri="{FF2B5EF4-FFF2-40B4-BE49-F238E27FC236}">
                  <a16:creationId xmlns:a16="http://schemas.microsoft.com/office/drawing/2014/main" id="{4042BE3A-8BD6-9439-C0F6-01269C3881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4594" y="2841868"/>
              <a:ext cx="23768" cy="193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6" name="Line 1682">
              <a:extLst>
                <a:ext uri="{FF2B5EF4-FFF2-40B4-BE49-F238E27FC236}">
                  <a16:creationId xmlns:a16="http://schemas.microsoft.com/office/drawing/2014/main" id="{2190628D-0793-33E6-CE0A-7FEECA85E4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7565" y="2821074"/>
              <a:ext cx="20797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7" name="Line 1683">
              <a:extLst>
                <a:ext uri="{FF2B5EF4-FFF2-40B4-BE49-F238E27FC236}">
                  <a16:creationId xmlns:a16="http://schemas.microsoft.com/office/drawing/2014/main" id="{9A22F571-4450-C894-DA82-F3791C2172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0536" y="2813649"/>
              <a:ext cx="17826" cy="1336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8" name="Line 1684">
              <a:extLst>
                <a:ext uri="{FF2B5EF4-FFF2-40B4-BE49-F238E27FC236}">
                  <a16:creationId xmlns:a16="http://schemas.microsoft.com/office/drawing/2014/main" id="{563AAF6F-12A6-F64F-AC76-91B9133062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993" y="2798796"/>
              <a:ext cx="13369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49" name="Line 1685">
              <a:extLst>
                <a:ext uri="{FF2B5EF4-FFF2-40B4-BE49-F238E27FC236}">
                  <a16:creationId xmlns:a16="http://schemas.microsoft.com/office/drawing/2014/main" id="{7D5CF6F2-1ECC-457F-795F-B3D54E302D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24196" y="2792855"/>
              <a:ext cx="2079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0" name="Line 1686">
              <a:extLst>
                <a:ext uri="{FF2B5EF4-FFF2-40B4-BE49-F238E27FC236}">
                  <a16:creationId xmlns:a16="http://schemas.microsoft.com/office/drawing/2014/main" id="{46623D6D-7D68-1512-4D34-7ECFF4E5F1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8362" y="2813649"/>
              <a:ext cx="11884" cy="1336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1" name="Line 1687">
              <a:extLst>
                <a:ext uri="{FF2B5EF4-FFF2-40B4-BE49-F238E27FC236}">
                  <a16:creationId xmlns:a16="http://schemas.microsoft.com/office/drawing/2014/main" id="{D4399403-7BD3-D536-6CE8-0DDCDA904E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8362" y="2821074"/>
              <a:ext cx="16341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2" name="Line 1688">
              <a:extLst>
                <a:ext uri="{FF2B5EF4-FFF2-40B4-BE49-F238E27FC236}">
                  <a16:creationId xmlns:a16="http://schemas.microsoft.com/office/drawing/2014/main" id="{006AE110-E51C-D454-B3A3-64FDA06F8F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993" y="2792855"/>
              <a:ext cx="2228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3" name="Line 1689">
              <a:extLst>
                <a:ext uri="{FF2B5EF4-FFF2-40B4-BE49-F238E27FC236}">
                  <a16:creationId xmlns:a16="http://schemas.microsoft.com/office/drawing/2014/main" id="{628276E7-A297-32CE-A83D-D337CF0B63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8362" y="2798796"/>
              <a:ext cx="8913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4" name="Freeform 1690">
              <a:extLst>
                <a:ext uri="{FF2B5EF4-FFF2-40B4-BE49-F238E27FC236}">
                  <a16:creationId xmlns:a16="http://schemas.microsoft.com/office/drawing/2014/main" id="{CE98A44E-CF8E-7B55-9854-4FE69C0E7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993" y="2792855"/>
              <a:ext cx="22282" cy="14853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4"/>
                  </a:moveTo>
                  <a:lnTo>
                    <a:pt x="9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5" name="Freeform 1691">
              <a:extLst>
                <a:ext uri="{FF2B5EF4-FFF2-40B4-BE49-F238E27FC236}">
                  <a16:creationId xmlns:a16="http://schemas.microsoft.com/office/drawing/2014/main" id="{0513BBB1-98F9-23C1-BC9D-CF1FFBB37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565" y="2813649"/>
              <a:ext cx="37138" cy="22278"/>
            </a:xfrm>
            <a:custGeom>
              <a:avLst/>
              <a:gdLst>
                <a:gd name="T0" fmla="*/ 2147483647 w 25"/>
                <a:gd name="T1" fmla="*/ 2147483647 h 16"/>
                <a:gd name="T2" fmla="*/ 2147483647 w 25"/>
                <a:gd name="T3" fmla="*/ 0 h 16"/>
                <a:gd name="T4" fmla="*/ 2147483647 w 25"/>
                <a:gd name="T5" fmla="*/ 2147483647 h 16"/>
                <a:gd name="T6" fmla="*/ 2147483647 w 25"/>
                <a:gd name="T7" fmla="*/ 0 h 16"/>
                <a:gd name="T8" fmla="*/ 0 w 25"/>
                <a:gd name="T9" fmla="*/ 2147483647 h 16"/>
                <a:gd name="T10" fmla="*/ 2147483647 w 25"/>
                <a:gd name="T11" fmla="*/ 2147483647 h 16"/>
                <a:gd name="T12" fmla="*/ 2147483647 w 25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6">
                  <a:moveTo>
                    <a:pt x="25" y="5"/>
                  </a:moveTo>
                  <a:lnTo>
                    <a:pt x="22" y="0"/>
                  </a:lnTo>
                  <a:lnTo>
                    <a:pt x="14" y="9"/>
                  </a:lnTo>
                  <a:lnTo>
                    <a:pt x="2" y="0"/>
                  </a:lnTo>
                  <a:lnTo>
                    <a:pt x="0" y="5"/>
                  </a:lnTo>
                  <a:lnTo>
                    <a:pt x="14" y="16"/>
                  </a:lnTo>
                  <a:lnTo>
                    <a:pt x="2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6" name="Freeform 1692">
              <a:extLst>
                <a:ext uri="{FF2B5EF4-FFF2-40B4-BE49-F238E27FC236}">
                  <a16:creationId xmlns:a16="http://schemas.microsoft.com/office/drawing/2014/main" id="{D766E202-18A7-3690-344A-64490B855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841868"/>
              <a:ext cx="62391" cy="28220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3" y="14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7" name="Freeform 1693">
              <a:extLst>
                <a:ext uri="{FF2B5EF4-FFF2-40B4-BE49-F238E27FC236}">
                  <a16:creationId xmlns:a16="http://schemas.microsoft.com/office/drawing/2014/main" id="{1E9B2683-E3A5-A58C-D2CE-6299B0C43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21074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8" name="Freeform 1694">
              <a:extLst>
                <a:ext uri="{FF2B5EF4-FFF2-40B4-BE49-F238E27FC236}">
                  <a16:creationId xmlns:a16="http://schemas.microsoft.com/office/drawing/2014/main" id="{D9ACF368-6475-E987-DAB2-754016114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21074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59" name="Freeform 1695">
              <a:extLst>
                <a:ext uri="{FF2B5EF4-FFF2-40B4-BE49-F238E27FC236}">
                  <a16:creationId xmlns:a16="http://schemas.microsoft.com/office/drawing/2014/main" id="{61C84B24-05F9-4DD5-9918-EA033B099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821074"/>
              <a:ext cx="19312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0" name="Freeform 1696">
              <a:extLst>
                <a:ext uri="{FF2B5EF4-FFF2-40B4-BE49-F238E27FC236}">
                  <a16:creationId xmlns:a16="http://schemas.microsoft.com/office/drawing/2014/main" id="{8797E356-07CE-BFB7-9308-02FA65CD6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821074"/>
              <a:ext cx="19312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1" name="Freeform 1697">
              <a:extLst>
                <a:ext uri="{FF2B5EF4-FFF2-40B4-BE49-F238E27FC236}">
                  <a16:creationId xmlns:a16="http://schemas.microsoft.com/office/drawing/2014/main" id="{45E17F8C-0E21-09C9-C028-2809ED55C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41868"/>
              <a:ext cx="46051" cy="19309"/>
            </a:xfrm>
            <a:custGeom>
              <a:avLst/>
              <a:gdLst>
                <a:gd name="T0" fmla="*/ 0 w 31"/>
                <a:gd name="T1" fmla="*/ 0 h 14"/>
                <a:gd name="T2" fmla="*/ 2147483647 w 31"/>
                <a:gd name="T3" fmla="*/ 0 h 14"/>
                <a:gd name="T4" fmla="*/ 2147483647 w 31"/>
                <a:gd name="T5" fmla="*/ 2147483647 h 14"/>
                <a:gd name="T6" fmla="*/ 0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0" y="0"/>
                  </a:moveTo>
                  <a:lnTo>
                    <a:pt x="31" y="0"/>
                  </a:lnTo>
                  <a:lnTo>
                    <a:pt x="16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2" name="Freeform 1698">
              <a:extLst>
                <a:ext uri="{FF2B5EF4-FFF2-40B4-BE49-F238E27FC236}">
                  <a16:creationId xmlns:a16="http://schemas.microsoft.com/office/drawing/2014/main" id="{6460B111-A741-7943-4267-1FC8F4EA6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41868"/>
              <a:ext cx="46051" cy="19309"/>
            </a:xfrm>
            <a:custGeom>
              <a:avLst/>
              <a:gdLst>
                <a:gd name="T0" fmla="*/ 0 w 31"/>
                <a:gd name="T1" fmla="*/ 0 h 14"/>
                <a:gd name="T2" fmla="*/ 2147483647 w 31"/>
                <a:gd name="T3" fmla="*/ 0 h 14"/>
                <a:gd name="T4" fmla="*/ 2147483647 w 31"/>
                <a:gd name="T5" fmla="*/ 2147483647 h 14"/>
                <a:gd name="T6" fmla="*/ 0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0" y="0"/>
                  </a:moveTo>
                  <a:lnTo>
                    <a:pt x="31" y="0"/>
                  </a:lnTo>
                  <a:lnTo>
                    <a:pt x="16" y="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3" name="Freeform 1699">
              <a:extLst>
                <a:ext uri="{FF2B5EF4-FFF2-40B4-BE49-F238E27FC236}">
                  <a16:creationId xmlns:a16="http://schemas.microsoft.com/office/drawing/2014/main" id="{FC49595B-D614-3DDC-8559-DA9D279A5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35927"/>
              <a:ext cx="46051" cy="5941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4" name="Freeform 1700">
              <a:extLst>
                <a:ext uri="{FF2B5EF4-FFF2-40B4-BE49-F238E27FC236}">
                  <a16:creationId xmlns:a16="http://schemas.microsoft.com/office/drawing/2014/main" id="{0986279E-54E8-6920-F6F9-15101C25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35927"/>
              <a:ext cx="46051" cy="5941"/>
            </a:xfrm>
            <a:custGeom>
              <a:avLst/>
              <a:gdLst>
                <a:gd name="T0" fmla="*/ 0 w 31"/>
                <a:gd name="T1" fmla="*/ 0 h 4"/>
                <a:gd name="T2" fmla="*/ 0 w 31"/>
                <a:gd name="T3" fmla="*/ 2147483647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0" y="4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5" name="Freeform 1701">
              <a:extLst>
                <a:ext uri="{FF2B5EF4-FFF2-40B4-BE49-F238E27FC236}">
                  <a16:creationId xmlns:a16="http://schemas.microsoft.com/office/drawing/2014/main" id="{09ABEDDD-25E8-E3A1-73F6-380891D6D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35927"/>
              <a:ext cx="46051" cy="5941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29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6" name="Freeform 1702">
              <a:extLst>
                <a:ext uri="{FF2B5EF4-FFF2-40B4-BE49-F238E27FC236}">
                  <a16:creationId xmlns:a16="http://schemas.microsoft.com/office/drawing/2014/main" id="{C1C8F99C-835E-A0D3-379C-64DDA0777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35927"/>
              <a:ext cx="46051" cy="5941"/>
            </a:xfrm>
            <a:custGeom>
              <a:avLst/>
              <a:gdLst>
                <a:gd name="T0" fmla="*/ 0 w 31"/>
                <a:gd name="T1" fmla="*/ 0 h 4"/>
                <a:gd name="T2" fmla="*/ 2147483647 w 31"/>
                <a:gd name="T3" fmla="*/ 0 h 4"/>
                <a:gd name="T4" fmla="*/ 2147483647 w 31"/>
                <a:gd name="T5" fmla="*/ 2147483647 h 4"/>
                <a:gd name="T6" fmla="*/ 0 w 3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4">
                  <a:moveTo>
                    <a:pt x="0" y="0"/>
                  </a:moveTo>
                  <a:lnTo>
                    <a:pt x="29" y="0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7" name="Freeform 1703">
              <a:extLst>
                <a:ext uri="{FF2B5EF4-FFF2-40B4-BE49-F238E27FC236}">
                  <a16:creationId xmlns:a16="http://schemas.microsoft.com/office/drawing/2014/main" id="{FE547EAB-3F59-2260-C999-542A0FA18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821074"/>
              <a:ext cx="46051" cy="40103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5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5"/>
                  </a:lnTo>
                  <a:lnTo>
                    <a:pt x="16" y="29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8" name="Freeform 1704">
              <a:extLst>
                <a:ext uri="{FF2B5EF4-FFF2-40B4-BE49-F238E27FC236}">
                  <a16:creationId xmlns:a16="http://schemas.microsoft.com/office/drawing/2014/main" id="{10E3DCC6-2907-97E4-FB91-DF89AD86C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798796"/>
              <a:ext cx="17826" cy="8912"/>
            </a:xfrm>
            <a:custGeom>
              <a:avLst/>
              <a:gdLst>
                <a:gd name="T0" fmla="*/ 2147483647 w 12"/>
                <a:gd name="T1" fmla="*/ 0 h 7"/>
                <a:gd name="T2" fmla="*/ 0 w 12"/>
                <a:gd name="T3" fmla="*/ 2147483647 h 7"/>
                <a:gd name="T4" fmla="*/ 2147483647 w 12"/>
                <a:gd name="T5" fmla="*/ 2147483647 h 7"/>
                <a:gd name="T6" fmla="*/ 2147483647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3" y="0"/>
                  </a:moveTo>
                  <a:lnTo>
                    <a:pt x="0" y="7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69" name="Freeform 1705">
              <a:extLst>
                <a:ext uri="{FF2B5EF4-FFF2-40B4-BE49-F238E27FC236}">
                  <a16:creationId xmlns:a16="http://schemas.microsoft.com/office/drawing/2014/main" id="{324D00C3-B1D2-8063-0DD7-F117FCE4B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798796"/>
              <a:ext cx="17826" cy="8912"/>
            </a:xfrm>
            <a:custGeom>
              <a:avLst/>
              <a:gdLst>
                <a:gd name="T0" fmla="*/ 2147483647 w 12"/>
                <a:gd name="T1" fmla="*/ 0 h 7"/>
                <a:gd name="T2" fmla="*/ 0 w 12"/>
                <a:gd name="T3" fmla="*/ 2147483647 h 7"/>
                <a:gd name="T4" fmla="*/ 2147483647 w 12"/>
                <a:gd name="T5" fmla="*/ 2147483647 h 7"/>
                <a:gd name="T6" fmla="*/ 2147483647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3" y="0"/>
                  </a:moveTo>
                  <a:lnTo>
                    <a:pt x="0" y="7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0" name="Freeform 1706">
              <a:extLst>
                <a:ext uri="{FF2B5EF4-FFF2-40B4-BE49-F238E27FC236}">
                  <a16:creationId xmlns:a16="http://schemas.microsoft.com/office/drawing/2014/main" id="{3CF39FF3-A76F-996D-6016-8705AB629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798796"/>
              <a:ext cx="11884" cy="8912"/>
            </a:xfrm>
            <a:custGeom>
              <a:avLst/>
              <a:gdLst>
                <a:gd name="T0" fmla="*/ 2147483647 w 8"/>
                <a:gd name="T1" fmla="*/ 0 h 7"/>
                <a:gd name="T2" fmla="*/ 0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0" y="7"/>
                  </a:lnTo>
                  <a:lnTo>
                    <a:pt x="8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1" name="Freeform 1707">
              <a:extLst>
                <a:ext uri="{FF2B5EF4-FFF2-40B4-BE49-F238E27FC236}">
                  <a16:creationId xmlns:a16="http://schemas.microsoft.com/office/drawing/2014/main" id="{ED133AFB-2AEB-F80F-4CDE-7A86F3A88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798796"/>
              <a:ext cx="11884" cy="8912"/>
            </a:xfrm>
            <a:custGeom>
              <a:avLst/>
              <a:gdLst>
                <a:gd name="T0" fmla="*/ 2147483647 w 8"/>
                <a:gd name="T1" fmla="*/ 0 h 7"/>
                <a:gd name="T2" fmla="*/ 0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0" y="7"/>
                  </a:lnTo>
                  <a:lnTo>
                    <a:pt x="8" y="7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2" name="Freeform 1708">
              <a:extLst>
                <a:ext uri="{FF2B5EF4-FFF2-40B4-BE49-F238E27FC236}">
                  <a16:creationId xmlns:a16="http://schemas.microsoft.com/office/drawing/2014/main" id="{5582469C-F070-B368-631F-E19D4098F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813649"/>
              <a:ext cx="29710" cy="13367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3" name="Freeform 1709">
              <a:extLst>
                <a:ext uri="{FF2B5EF4-FFF2-40B4-BE49-F238E27FC236}">
                  <a16:creationId xmlns:a16="http://schemas.microsoft.com/office/drawing/2014/main" id="{3B18C463-5615-BD0D-E21B-80F53E3EC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813649"/>
              <a:ext cx="29710" cy="13367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4" name="Freeform 1710">
              <a:extLst>
                <a:ext uri="{FF2B5EF4-FFF2-40B4-BE49-F238E27FC236}">
                  <a16:creationId xmlns:a16="http://schemas.microsoft.com/office/drawing/2014/main" id="{F135919F-18A2-0E51-8DD0-C09735F58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807707"/>
              <a:ext cx="29710" cy="5941"/>
            </a:xfrm>
            <a:custGeom>
              <a:avLst/>
              <a:gdLst>
                <a:gd name="T0" fmla="*/ 0 w 20"/>
                <a:gd name="T1" fmla="*/ 0 h 4"/>
                <a:gd name="T2" fmla="*/ 0 w 20"/>
                <a:gd name="T3" fmla="*/ 2147483647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0" y="4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5" name="Freeform 1711">
              <a:extLst>
                <a:ext uri="{FF2B5EF4-FFF2-40B4-BE49-F238E27FC236}">
                  <a16:creationId xmlns:a16="http://schemas.microsoft.com/office/drawing/2014/main" id="{4E5D619D-3013-BBB1-0AEB-B56E1EE4A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807707"/>
              <a:ext cx="29710" cy="5941"/>
            </a:xfrm>
            <a:custGeom>
              <a:avLst/>
              <a:gdLst>
                <a:gd name="T0" fmla="*/ 0 w 20"/>
                <a:gd name="T1" fmla="*/ 0 h 4"/>
                <a:gd name="T2" fmla="*/ 0 w 20"/>
                <a:gd name="T3" fmla="*/ 2147483647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0" y="4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6" name="Freeform 1712">
              <a:extLst>
                <a:ext uri="{FF2B5EF4-FFF2-40B4-BE49-F238E27FC236}">
                  <a16:creationId xmlns:a16="http://schemas.microsoft.com/office/drawing/2014/main" id="{FB7CDC3C-E20E-E8C5-51D8-14A7306E2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807707"/>
              <a:ext cx="29710" cy="5941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7" name="Freeform 1714">
              <a:extLst>
                <a:ext uri="{FF2B5EF4-FFF2-40B4-BE49-F238E27FC236}">
                  <a16:creationId xmlns:a16="http://schemas.microsoft.com/office/drawing/2014/main" id="{172715B0-7117-B0BF-A907-725CA564A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807707"/>
              <a:ext cx="29710" cy="5941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8" name="Freeform 1715">
              <a:extLst>
                <a:ext uri="{FF2B5EF4-FFF2-40B4-BE49-F238E27FC236}">
                  <a16:creationId xmlns:a16="http://schemas.microsoft.com/office/drawing/2014/main" id="{66ABBC61-24BD-0DD0-9661-AB7929554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798796"/>
              <a:ext cx="29710" cy="28220"/>
            </a:xfrm>
            <a:custGeom>
              <a:avLst/>
              <a:gdLst>
                <a:gd name="T0" fmla="*/ 2147483647 w 20"/>
                <a:gd name="T1" fmla="*/ 0 h 20"/>
                <a:gd name="T2" fmla="*/ 0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3" y="0"/>
                  </a:moveTo>
                  <a:lnTo>
                    <a:pt x="0" y="11"/>
                  </a:lnTo>
                  <a:lnTo>
                    <a:pt x="12" y="20"/>
                  </a:lnTo>
                  <a:lnTo>
                    <a:pt x="20" y="11"/>
                  </a:lnTo>
                  <a:lnTo>
                    <a:pt x="18" y="0"/>
                  </a:lnTo>
                  <a:lnTo>
                    <a:pt x="12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79" name="Freeform 1718">
              <a:extLst>
                <a:ext uri="{FF2B5EF4-FFF2-40B4-BE49-F238E27FC236}">
                  <a16:creationId xmlns:a16="http://schemas.microsoft.com/office/drawing/2014/main" id="{AF1AEA3F-F43F-0D72-2F04-98F1185EB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001" y="5028175"/>
              <a:ext cx="2971" cy="0"/>
            </a:xfrm>
            <a:custGeom>
              <a:avLst/>
              <a:gdLst>
                <a:gd name="T0" fmla="*/ 0 w 2"/>
                <a:gd name="T1" fmla="*/ 0 w 2"/>
                <a:gd name="T2" fmla="*/ 2147483647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0" name="Freeform 1719">
              <a:extLst>
                <a:ext uri="{FF2B5EF4-FFF2-40B4-BE49-F238E27FC236}">
                  <a16:creationId xmlns:a16="http://schemas.microsoft.com/office/drawing/2014/main" id="{B7DF511A-0C97-E8C5-D587-05B5C9C56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001" y="5028175"/>
              <a:ext cx="2971" cy="0"/>
            </a:xfrm>
            <a:custGeom>
              <a:avLst/>
              <a:gdLst>
                <a:gd name="T0" fmla="*/ 0 w 2"/>
                <a:gd name="T1" fmla="*/ 0 w 2"/>
                <a:gd name="T2" fmla="*/ 2147483647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1" name="Freeform 1720">
              <a:extLst>
                <a:ext uri="{FF2B5EF4-FFF2-40B4-BE49-F238E27FC236}">
                  <a16:creationId xmlns:a16="http://schemas.microsoft.com/office/drawing/2014/main" id="{463DA4CC-A9DB-CA0B-9274-6851CA807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697" y="5028175"/>
              <a:ext cx="8913" cy="1486"/>
            </a:xfrm>
            <a:custGeom>
              <a:avLst/>
              <a:gdLst>
                <a:gd name="T0" fmla="*/ 2147483647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2147483647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2" name="Freeform 1721">
              <a:extLst>
                <a:ext uri="{FF2B5EF4-FFF2-40B4-BE49-F238E27FC236}">
                  <a16:creationId xmlns:a16="http://schemas.microsoft.com/office/drawing/2014/main" id="{C1D80D7B-CD40-EF88-992C-0430478FC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697" y="5028175"/>
              <a:ext cx="8913" cy="1486"/>
            </a:xfrm>
            <a:custGeom>
              <a:avLst/>
              <a:gdLst>
                <a:gd name="T0" fmla="*/ 2147483647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2147483647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3" name="Freeform 1722">
              <a:extLst>
                <a:ext uri="{FF2B5EF4-FFF2-40B4-BE49-F238E27FC236}">
                  <a16:creationId xmlns:a16="http://schemas.microsoft.com/office/drawing/2014/main" id="{4B2AB54A-6B84-113D-7CFE-17733AEF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5030" y="5028175"/>
              <a:ext cx="11884" cy="1486"/>
            </a:xfrm>
            <a:custGeom>
              <a:avLst/>
              <a:gdLst>
                <a:gd name="T0" fmla="*/ 2147483647 w 9"/>
                <a:gd name="T1" fmla="*/ 0 h 2"/>
                <a:gd name="T2" fmla="*/ 0 w 9"/>
                <a:gd name="T3" fmla="*/ 2147483647 h 2"/>
                <a:gd name="T4" fmla="*/ 2147483647 w 9"/>
                <a:gd name="T5" fmla="*/ 2147483647 h 2"/>
                <a:gd name="T6" fmla="*/ 2147483647 w 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2">
                  <a:moveTo>
                    <a:pt x="2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4" name="Freeform 1723">
              <a:extLst>
                <a:ext uri="{FF2B5EF4-FFF2-40B4-BE49-F238E27FC236}">
                  <a16:creationId xmlns:a16="http://schemas.microsoft.com/office/drawing/2014/main" id="{4E5C083F-DA6C-B8F3-9FD0-67E2B7800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5030" y="5028175"/>
              <a:ext cx="11884" cy="1486"/>
            </a:xfrm>
            <a:custGeom>
              <a:avLst/>
              <a:gdLst>
                <a:gd name="T0" fmla="*/ 2147483647 w 9"/>
                <a:gd name="T1" fmla="*/ 0 h 2"/>
                <a:gd name="T2" fmla="*/ 0 w 9"/>
                <a:gd name="T3" fmla="*/ 2147483647 h 2"/>
                <a:gd name="T4" fmla="*/ 2147483647 w 9"/>
                <a:gd name="T5" fmla="*/ 2147483647 h 2"/>
                <a:gd name="T6" fmla="*/ 2147483647 w 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2">
                  <a:moveTo>
                    <a:pt x="2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5" name="Freeform 1724">
              <a:extLst>
                <a:ext uri="{FF2B5EF4-FFF2-40B4-BE49-F238E27FC236}">
                  <a16:creationId xmlns:a16="http://schemas.microsoft.com/office/drawing/2014/main" id="{233EFBB4-9BB6-7E28-AD3B-6529FC306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001" y="5028175"/>
              <a:ext cx="8913" cy="1486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6" name="Freeform 1725">
              <a:extLst>
                <a:ext uri="{FF2B5EF4-FFF2-40B4-BE49-F238E27FC236}">
                  <a16:creationId xmlns:a16="http://schemas.microsoft.com/office/drawing/2014/main" id="{7C7D45CF-38F5-D5B2-F21D-38594E638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001" y="5028175"/>
              <a:ext cx="8913" cy="1486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7" name="Freeform 1726">
              <a:extLst>
                <a:ext uri="{FF2B5EF4-FFF2-40B4-BE49-F238E27FC236}">
                  <a16:creationId xmlns:a16="http://schemas.microsoft.com/office/drawing/2014/main" id="{776D328A-BC13-3361-B6BE-D33C258F8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29661"/>
              <a:ext cx="16340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3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8" name="Freeform 1727">
              <a:extLst>
                <a:ext uri="{FF2B5EF4-FFF2-40B4-BE49-F238E27FC236}">
                  <a16:creationId xmlns:a16="http://schemas.microsoft.com/office/drawing/2014/main" id="{7A39E31C-E22A-B705-7ECA-426F2FED3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29661"/>
              <a:ext cx="16340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3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89" name="Freeform 1728">
              <a:extLst>
                <a:ext uri="{FF2B5EF4-FFF2-40B4-BE49-F238E27FC236}">
                  <a16:creationId xmlns:a16="http://schemas.microsoft.com/office/drawing/2014/main" id="{0BD165CC-9457-14B7-937A-9453BF021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697" y="5029661"/>
              <a:ext cx="11884" cy="0"/>
            </a:xfrm>
            <a:custGeom>
              <a:avLst/>
              <a:gdLst>
                <a:gd name="T0" fmla="*/ 0 w 8"/>
                <a:gd name="T1" fmla="*/ 2147483647 w 8"/>
                <a:gd name="T2" fmla="*/ 2147483647 w 8"/>
                <a:gd name="T3" fmla="*/ 0 w 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0" name="Freeform 1729">
              <a:extLst>
                <a:ext uri="{FF2B5EF4-FFF2-40B4-BE49-F238E27FC236}">
                  <a16:creationId xmlns:a16="http://schemas.microsoft.com/office/drawing/2014/main" id="{9680A493-1747-58AF-5BAE-279F18891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697" y="5029661"/>
              <a:ext cx="11884" cy="0"/>
            </a:xfrm>
            <a:custGeom>
              <a:avLst/>
              <a:gdLst>
                <a:gd name="T0" fmla="*/ 0 w 8"/>
                <a:gd name="T1" fmla="*/ 2147483647 w 8"/>
                <a:gd name="T2" fmla="*/ 2147483647 w 8"/>
                <a:gd name="T3" fmla="*/ 0 w 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1" name="Freeform 1730">
              <a:extLst>
                <a:ext uri="{FF2B5EF4-FFF2-40B4-BE49-F238E27FC236}">
                  <a16:creationId xmlns:a16="http://schemas.microsoft.com/office/drawing/2014/main" id="{C5ABAA25-8738-CB13-C885-97ACE5D4C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2059" y="5029661"/>
              <a:ext cx="14855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2" name="Freeform 1731">
              <a:extLst>
                <a:ext uri="{FF2B5EF4-FFF2-40B4-BE49-F238E27FC236}">
                  <a16:creationId xmlns:a16="http://schemas.microsoft.com/office/drawing/2014/main" id="{DD2C2F93-CB2C-E1AD-43F0-CA162BD15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2059" y="5029661"/>
              <a:ext cx="14855" cy="0"/>
            </a:xfrm>
            <a:custGeom>
              <a:avLst/>
              <a:gdLst>
                <a:gd name="T0" fmla="*/ 2147483647 w 11"/>
                <a:gd name="T1" fmla="*/ 0 w 11"/>
                <a:gd name="T2" fmla="*/ 2147483647 w 11"/>
                <a:gd name="T3" fmla="*/ 2147483647 w 1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3" name="Rectangle 1732">
              <a:extLst>
                <a:ext uri="{FF2B5EF4-FFF2-40B4-BE49-F238E27FC236}">
                  <a16:creationId xmlns:a16="http://schemas.microsoft.com/office/drawing/2014/main" id="{0AF6B140-8A53-338D-1E5E-988F8EEE9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5030" y="5029661"/>
              <a:ext cx="11884" cy="1485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194" name="Rectangle 1733">
              <a:extLst>
                <a:ext uri="{FF2B5EF4-FFF2-40B4-BE49-F238E27FC236}">
                  <a16:creationId xmlns:a16="http://schemas.microsoft.com/office/drawing/2014/main" id="{B1AEC893-7FD1-B614-26D5-C60DEE523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5030" y="5029661"/>
              <a:ext cx="11884" cy="148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195" name="Freeform 1734">
              <a:extLst>
                <a:ext uri="{FF2B5EF4-FFF2-40B4-BE49-F238E27FC236}">
                  <a16:creationId xmlns:a16="http://schemas.microsoft.com/office/drawing/2014/main" id="{6C7AC012-C7D8-8C8A-9F59-D38E1A8A9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29661"/>
              <a:ext cx="20797" cy="2971"/>
            </a:xfrm>
            <a:custGeom>
              <a:avLst/>
              <a:gdLst>
                <a:gd name="T0" fmla="*/ 0 w 14"/>
                <a:gd name="T1" fmla="*/ 0 h 2"/>
                <a:gd name="T2" fmla="*/ 0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0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6" name="Freeform 1735">
              <a:extLst>
                <a:ext uri="{FF2B5EF4-FFF2-40B4-BE49-F238E27FC236}">
                  <a16:creationId xmlns:a16="http://schemas.microsoft.com/office/drawing/2014/main" id="{6BC2BD80-C91C-6EDA-DA2D-BC9022732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29661"/>
              <a:ext cx="20797" cy="2971"/>
            </a:xfrm>
            <a:custGeom>
              <a:avLst/>
              <a:gdLst>
                <a:gd name="T0" fmla="*/ 0 w 14"/>
                <a:gd name="T1" fmla="*/ 0 h 2"/>
                <a:gd name="T2" fmla="*/ 0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0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7" name="Freeform 1736">
              <a:extLst>
                <a:ext uri="{FF2B5EF4-FFF2-40B4-BE49-F238E27FC236}">
                  <a16:creationId xmlns:a16="http://schemas.microsoft.com/office/drawing/2014/main" id="{CF75C68B-FAE6-9545-3DFA-A7CC2DFCE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29661"/>
              <a:ext cx="20797" cy="2971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0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8" name="Freeform 1737">
              <a:extLst>
                <a:ext uri="{FF2B5EF4-FFF2-40B4-BE49-F238E27FC236}">
                  <a16:creationId xmlns:a16="http://schemas.microsoft.com/office/drawing/2014/main" id="{6D5B73BE-9D59-55CE-6B3A-91100C1E9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29661"/>
              <a:ext cx="20797" cy="2971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0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199" name="Freeform 1738">
              <a:extLst>
                <a:ext uri="{FF2B5EF4-FFF2-40B4-BE49-F238E27FC236}">
                  <a16:creationId xmlns:a16="http://schemas.microsoft.com/office/drawing/2014/main" id="{914B71A1-D708-0EDA-0F8F-BA8B7C81A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6009" y="4968765"/>
              <a:ext cx="38623" cy="66837"/>
            </a:xfrm>
            <a:custGeom>
              <a:avLst/>
              <a:gdLst>
                <a:gd name="T0" fmla="*/ 0 w 26"/>
                <a:gd name="T1" fmla="*/ 0 h 48"/>
                <a:gd name="T2" fmla="*/ 0 w 26"/>
                <a:gd name="T3" fmla="*/ 2147483647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0" y="48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0" name="Freeform 1739">
              <a:extLst>
                <a:ext uri="{FF2B5EF4-FFF2-40B4-BE49-F238E27FC236}">
                  <a16:creationId xmlns:a16="http://schemas.microsoft.com/office/drawing/2014/main" id="{5BFCAECB-ED5C-0C24-5559-52DEC237C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6009" y="4968765"/>
              <a:ext cx="38623" cy="66837"/>
            </a:xfrm>
            <a:custGeom>
              <a:avLst/>
              <a:gdLst>
                <a:gd name="T0" fmla="*/ 0 w 26"/>
                <a:gd name="T1" fmla="*/ 0 h 48"/>
                <a:gd name="T2" fmla="*/ 0 w 26"/>
                <a:gd name="T3" fmla="*/ 2147483647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0" y="48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1" name="Freeform 1740">
              <a:extLst>
                <a:ext uri="{FF2B5EF4-FFF2-40B4-BE49-F238E27FC236}">
                  <a16:creationId xmlns:a16="http://schemas.microsoft.com/office/drawing/2014/main" id="{AFCC45D0-D712-50C2-4891-6EC5AA14C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6009" y="4968765"/>
              <a:ext cx="38623" cy="66837"/>
            </a:xfrm>
            <a:custGeom>
              <a:avLst/>
              <a:gdLst>
                <a:gd name="T0" fmla="*/ 0 w 26"/>
                <a:gd name="T1" fmla="*/ 0 h 48"/>
                <a:gd name="T2" fmla="*/ 2147483647 w 26"/>
                <a:gd name="T3" fmla="*/ 0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26" y="0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2" name="Freeform 1741">
              <a:extLst>
                <a:ext uri="{FF2B5EF4-FFF2-40B4-BE49-F238E27FC236}">
                  <a16:creationId xmlns:a16="http://schemas.microsoft.com/office/drawing/2014/main" id="{99278063-DEC8-E99A-051B-80C99B3C9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6009" y="4968765"/>
              <a:ext cx="38623" cy="66837"/>
            </a:xfrm>
            <a:custGeom>
              <a:avLst/>
              <a:gdLst>
                <a:gd name="T0" fmla="*/ 0 w 26"/>
                <a:gd name="T1" fmla="*/ 0 h 48"/>
                <a:gd name="T2" fmla="*/ 2147483647 w 26"/>
                <a:gd name="T3" fmla="*/ 0 h 48"/>
                <a:gd name="T4" fmla="*/ 2147483647 w 26"/>
                <a:gd name="T5" fmla="*/ 2147483647 h 48"/>
                <a:gd name="T6" fmla="*/ 0 w 26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48">
                  <a:moveTo>
                    <a:pt x="0" y="0"/>
                  </a:moveTo>
                  <a:lnTo>
                    <a:pt x="26" y="0"/>
                  </a:lnTo>
                  <a:lnTo>
                    <a:pt x="26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3" name="Freeform 1742">
              <a:extLst>
                <a:ext uri="{FF2B5EF4-FFF2-40B4-BE49-F238E27FC236}">
                  <a16:creationId xmlns:a16="http://schemas.microsoft.com/office/drawing/2014/main" id="{CB8222BC-2B1B-C26F-BE9F-8B99AF405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2632"/>
              <a:ext cx="26739" cy="2971"/>
            </a:xfrm>
            <a:custGeom>
              <a:avLst/>
              <a:gdLst>
                <a:gd name="T0" fmla="*/ 2147483647 w 18"/>
                <a:gd name="T1" fmla="*/ 0 h 2"/>
                <a:gd name="T2" fmla="*/ 0 w 18"/>
                <a:gd name="T3" fmla="*/ 2147483647 h 2"/>
                <a:gd name="T4" fmla="*/ 2147483647 w 18"/>
                <a:gd name="T5" fmla="*/ 2147483647 h 2"/>
                <a:gd name="T6" fmla="*/ 2147483647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2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4" name="Freeform 1743">
              <a:extLst>
                <a:ext uri="{FF2B5EF4-FFF2-40B4-BE49-F238E27FC236}">
                  <a16:creationId xmlns:a16="http://schemas.microsoft.com/office/drawing/2014/main" id="{0925761F-F8E3-9094-4B5A-DAB63DF01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2632"/>
              <a:ext cx="26739" cy="2971"/>
            </a:xfrm>
            <a:custGeom>
              <a:avLst/>
              <a:gdLst>
                <a:gd name="T0" fmla="*/ 2147483647 w 18"/>
                <a:gd name="T1" fmla="*/ 0 h 2"/>
                <a:gd name="T2" fmla="*/ 0 w 18"/>
                <a:gd name="T3" fmla="*/ 2147483647 h 2"/>
                <a:gd name="T4" fmla="*/ 2147483647 w 18"/>
                <a:gd name="T5" fmla="*/ 2147483647 h 2"/>
                <a:gd name="T6" fmla="*/ 2147483647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2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5" name="Freeform 1744">
              <a:extLst>
                <a:ext uri="{FF2B5EF4-FFF2-40B4-BE49-F238E27FC236}">
                  <a16:creationId xmlns:a16="http://schemas.microsoft.com/office/drawing/2014/main" id="{CC5B9D4F-9740-D90F-5A87-B8884F0EA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32632"/>
              <a:ext cx="23768" cy="2971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6" name="Freeform 1745">
              <a:extLst>
                <a:ext uri="{FF2B5EF4-FFF2-40B4-BE49-F238E27FC236}">
                  <a16:creationId xmlns:a16="http://schemas.microsoft.com/office/drawing/2014/main" id="{4457C420-FC1E-DF17-CF6A-61C341451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32632"/>
              <a:ext cx="23768" cy="2971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7" name="Freeform 1746">
              <a:extLst>
                <a:ext uri="{FF2B5EF4-FFF2-40B4-BE49-F238E27FC236}">
                  <a16:creationId xmlns:a16="http://schemas.microsoft.com/office/drawing/2014/main" id="{F8A51D1C-7044-C515-2809-2B27A6CB3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4632" y="5029661"/>
              <a:ext cx="25253" cy="5941"/>
            </a:xfrm>
            <a:custGeom>
              <a:avLst/>
              <a:gdLst>
                <a:gd name="T0" fmla="*/ 2147483647 w 18"/>
                <a:gd name="T1" fmla="*/ 0 h 4"/>
                <a:gd name="T2" fmla="*/ 0 w 18"/>
                <a:gd name="T3" fmla="*/ 2147483647 h 4"/>
                <a:gd name="T4" fmla="*/ 2147483647 w 18"/>
                <a:gd name="T5" fmla="*/ 2147483647 h 4"/>
                <a:gd name="T6" fmla="*/ 2147483647 w 1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4">
                  <a:moveTo>
                    <a:pt x="5" y="0"/>
                  </a:moveTo>
                  <a:lnTo>
                    <a:pt x="0" y="4"/>
                  </a:lnTo>
                  <a:lnTo>
                    <a:pt x="18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8" name="Freeform 1747">
              <a:extLst>
                <a:ext uri="{FF2B5EF4-FFF2-40B4-BE49-F238E27FC236}">
                  <a16:creationId xmlns:a16="http://schemas.microsoft.com/office/drawing/2014/main" id="{AE30DB11-429A-9D11-0E97-85F0F65A7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4632" y="5029661"/>
              <a:ext cx="25253" cy="5941"/>
            </a:xfrm>
            <a:custGeom>
              <a:avLst/>
              <a:gdLst>
                <a:gd name="T0" fmla="*/ 2147483647 w 18"/>
                <a:gd name="T1" fmla="*/ 0 h 4"/>
                <a:gd name="T2" fmla="*/ 0 w 18"/>
                <a:gd name="T3" fmla="*/ 2147483647 h 4"/>
                <a:gd name="T4" fmla="*/ 2147483647 w 18"/>
                <a:gd name="T5" fmla="*/ 2147483647 h 4"/>
                <a:gd name="T6" fmla="*/ 2147483647 w 1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4">
                  <a:moveTo>
                    <a:pt x="5" y="0"/>
                  </a:moveTo>
                  <a:lnTo>
                    <a:pt x="0" y="4"/>
                  </a:lnTo>
                  <a:lnTo>
                    <a:pt x="18" y="4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09" name="Freeform 1748">
              <a:extLst>
                <a:ext uri="{FF2B5EF4-FFF2-40B4-BE49-F238E27FC236}">
                  <a16:creationId xmlns:a16="http://schemas.microsoft.com/office/drawing/2014/main" id="{6EC0BEDB-46C3-3422-9EEB-CC6FEBA49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2059" y="5029661"/>
              <a:ext cx="17826" cy="5941"/>
            </a:xfrm>
            <a:custGeom>
              <a:avLst/>
              <a:gdLst>
                <a:gd name="T0" fmla="*/ 0 w 13"/>
                <a:gd name="T1" fmla="*/ 0 h 4"/>
                <a:gd name="T2" fmla="*/ 2147483647 w 13"/>
                <a:gd name="T3" fmla="*/ 0 h 4"/>
                <a:gd name="T4" fmla="*/ 2147483647 w 13"/>
                <a:gd name="T5" fmla="*/ 2147483647 h 4"/>
                <a:gd name="T6" fmla="*/ 0 w 1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lnTo>
                    <a:pt x="11" y="0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10" name="Freeform 1749">
              <a:extLst>
                <a:ext uri="{FF2B5EF4-FFF2-40B4-BE49-F238E27FC236}">
                  <a16:creationId xmlns:a16="http://schemas.microsoft.com/office/drawing/2014/main" id="{105EE132-D016-6EB9-74CD-0A2637353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2059" y="5029661"/>
              <a:ext cx="17826" cy="5941"/>
            </a:xfrm>
            <a:custGeom>
              <a:avLst/>
              <a:gdLst>
                <a:gd name="T0" fmla="*/ 0 w 13"/>
                <a:gd name="T1" fmla="*/ 0 h 4"/>
                <a:gd name="T2" fmla="*/ 2147483647 w 13"/>
                <a:gd name="T3" fmla="*/ 0 h 4"/>
                <a:gd name="T4" fmla="*/ 2147483647 w 13"/>
                <a:gd name="T5" fmla="*/ 2147483647 h 4"/>
                <a:gd name="T6" fmla="*/ 0 w 1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lnTo>
                    <a:pt x="11" y="0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11" name="Freeform 1750">
              <a:extLst>
                <a:ext uri="{FF2B5EF4-FFF2-40B4-BE49-F238E27FC236}">
                  <a16:creationId xmlns:a16="http://schemas.microsoft.com/office/drawing/2014/main" id="{1D99EAA6-EDCC-8ED1-EE28-D1D563C6B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6536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12" name="Freeform 1751">
              <a:extLst>
                <a:ext uri="{FF2B5EF4-FFF2-40B4-BE49-F238E27FC236}">
                  <a16:creationId xmlns:a16="http://schemas.microsoft.com/office/drawing/2014/main" id="{67E40E51-CD45-FC49-F97C-37032D7A3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6536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13" name="Rectangle 1752">
              <a:extLst>
                <a:ext uri="{FF2B5EF4-FFF2-40B4-BE49-F238E27FC236}">
                  <a16:creationId xmlns:a16="http://schemas.microsoft.com/office/drawing/2014/main" id="{C3FA41CE-1BB3-231A-A1AA-E72287A03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65362" cy="1485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14" name="Rectangle 1753">
              <a:extLst>
                <a:ext uri="{FF2B5EF4-FFF2-40B4-BE49-F238E27FC236}">
                  <a16:creationId xmlns:a16="http://schemas.microsoft.com/office/drawing/2014/main" id="{C003CB9C-9EC4-F11F-BFCF-6B54448D8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65362" cy="148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15" name="Freeform 1754">
              <a:extLst>
                <a:ext uri="{FF2B5EF4-FFF2-40B4-BE49-F238E27FC236}">
                  <a16:creationId xmlns:a16="http://schemas.microsoft.com/office/drawing/2014/main" id="{16AE027F-B97A-7A68-AE5D-A9F16AA7F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4632" y="5035602"/>
              <a:ext cx="25253" cy="0"/>
            </a:xfrm>
            <a:custGeom>
              <a:avLst/>
              <a:gdLst>
                <a:gd name="T0" fmla="*/ 0 w 18"/>
                <a:gd name="T1" fmla="*/ 0 w 18"/>
                <a:gd name="T2" fmla="*/ 2147483647 w 18"/>
                <a:gd name="T3" fmla="*/ 0 w 1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16" name="Freeform 1755">
              <a:extLst>
                <a:ext uri="{FF2B5EF4-FFF2-40B4-BE49-F238E27FC236}">
                  <a16:creationId xmlns:a16="http://schemas.microsoft.com/office/drawing/2014/main" id="{7E36ED36-B2AD-D504-6C27-6EE358B17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4632" y="5035602"/>
              <a:ext cx="25253" cy="0"/>
            </a:xfrm>
            <a:custGeom>
              <a:avLst/>
              <a:gdLst>
                <a:gd name="T0" fmla="*/ 0 w 18"/>
                <a:gd name="T1" fmla="*/ 0 w 18"/>
                <a:gd name="T2" fmla="*/ 2147483647 w 18"/>
                <a:gd name="T3" fmla="*/ 0 w 1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17" name="Rectangle 1756">
              <a:extLst>
                <a:ext uri="{FF2B5EF4-FFF2-40B4-BE49-F238E27FC236}">
                  <a16:creationId xmlns:a16="http://schemas.microsoft.com/office/drawing/2014/main" id="{2AA0EE5E-4E92-FAAB-5F82-9CDE416E4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4632" y="5035602"/>
              <a:ext cx="25253" cy="1485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18" name="Rectangle 1757">
              <a:extLst>
                <a:ext uri="{FF2B5EF4-FFF2-40B4-BE49-F238E27FC236}">
                  <a16:creationId xmlns:a16="http://schemas.microsoft.com/office/drawing/2014/main" id="{215C8C8C-45DC-8CC4-F3E1-C2ED7189F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4632" y="5035602"/>
              <a:ext cx="25253" cy="148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19" name="Freeform 1758">
              <a:extLst>
                <a:ext uri="{FF2B5EF4-FFF2-40B4-BE49-F238E27FC236}">
                  <a16:creationId xmlns:a16="http://schemas.microsoft.com/office/drawing/2014/main" id="{6362B2BB-80FC-7FBC-1D0E-E1E9A3B41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6536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20" name="Freeform 1759">
              <a:extLst>
                <a:ext uri="{FF2B5EF4-FFF2-40B4-BE49-F238E27FC236}">
                  <a16:creationId xmlns:a16="http://schemas.microsoft.com/office/drawing/2014/main" id="{6A48C898-649D-4B95-9154-EA96913F0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6536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21" name="Rectangle 1760">
              <a:extLst>
                <a:ext uri="{FF2B5EF4-FFF2-40B4-BE49-F238E27FC236}">
                  <a16:creationId xmlns:a16="http://schemas.microsoft.com/office/drawing/2014/main" id="{53907975-E208-2A5B-BB41-03434F36C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65362" cy="1485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22" name="Rectangle 1761">
              <a:extLst>
                <a:ext uri="{FF2B5EF4-FFF2-40B4-BE49-F238E27FC236}">
                  <a16:creationId xmlns:a16="http://schemas.microsoft.com/office/drawing/2014/main" id="{07177391-DB38-D773-8116-B645D8F1B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65362" cy="148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23" name="Freeform 1762">
              <a:extLst>
                <a:ext uri="{FF2B5EF4-FFF2-40B4-BE49-F238E27FC236}">
                  <a16:creationId xmlns:a16="http://schemas.microsoft.com/office/drawing/2014/main" id="{1733EE89-9192-A0AA-9011-0039A98F3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24" name="Freeform 1763">
              <a:extLst>
                <a:ext uri="{FF2B5EF4-FFF2-40B4-BE49-F238E27FC236}">
                  <a16:creationId xmlns:a16="http://schemas.microsoft.com/office/drawing/2014/main" id="{985BA4C6-212B-0D61-BD67-4F16F9181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25" name="Rectangle 1764">
              <a:extLst>
                <a:ext uri="{FF2B5EF4-FFF2-40B4-BE49-F238E27FC236}">
                  <a16:creationId xmlns:a16="http://schemas.microsoft.com/office/drawing/2014/main" id="{93815BF4-6BB7-E18A-368D-9A7451AAD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90615" cy="1485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26" name="Rectangle 1765">
              <a:extLst>
                <a:ext uri="{FF2B5EF4-FFF2-40B4-BE49-F238E27FC236}">
                  <a16:creationId xmlns:a16="http://schemas.microsoft.com/office/drawing/2014/main" id="{48A1D42D-A207-1BCA-BC14-4867C90AE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90615" cy="148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27" name="Freeform 1766">
              <a:extLst>
                <a:ext uri="{FF2B5EF4-FFF2-40B4-BE49-F238E27FC236}">
                  <a16:creationId xmlns:a16="http://schemas.microsoft.com/office/drawing/2014/main" id="{1683D7C7-E6A9-7F14-FC02-30874C6B0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28" name="Freeform 1767">
              <a:extLst>
                <a:ext uri="{FF2B5EF4-FFF2-40B4-BE49-F238E27FC236}">
                  <a16:creationId xmlns:a16="http://schemas.microsoft.com/office/drawing/2014/main" id="{24B6B2DF-E40C-1FD4-9702-CDEF3CC48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29" name="Rectangle 1768">
              <a:extLst>
                <a:ext uri="{FF2B5EF4-FFF2-40B4-BE49-F238E27FC236}">
                  <a16:creationId xmlns:a16="http://schemas.microsoft.com/office/drawing/2014/main" id="{E2FF0B2C-DC08-6DAA-D16D-B3C266192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90615" cy="1485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30" name="Rectangle 1769">
              <a:extLst>
                <a:ext uri="{FF2B5EF4-FFF2-40B4-BE49-F238E27FC236}">
                  <a16:creationId xmlns:a16="http://schemas.microsoft.com/office/drawing/2014/main" id="{92AE9CCD-9BBF-0B89-003A-6B02930E3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35602"/>
              <a:ext cx="90615" cy="148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31" name="Freeform 1770">
              <a:extLst>
                <a:ext uri="{FF2B5EF4-FFF2-40B4-BE49-F238E27FC236}">
                  <a16:creationId xmlns:a16="http://schemas.microsoft.com/office/drawing/2014/main" id="{2BBC17D6-AC08-7FB4-406E-603D26C6D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10396"/>
            </a:xfrm>
            <a:custGeom>
              <a:avLst/>
              <a:gdLst>
                <a:gd name="T0" fmla="*/ 0 w 62"/>
                <a:gd name="T1" fmla="*/ 0 h 7"/>
                <a:gd name="T2" fmla="*/ 0 w 62"/>
                <a:gd name="T3" fmla="*/ 2147483647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0" y="7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2" name="Freeform 1771">
              <a:extLst>
                <a:ext uri="{FF2B5EF4-FFF2-40B4-BE49-F238E27FC236}">
                  <a16:creationId xmlns:a16="http://schemas.microsoft.com/office/drawing/2014/main" id="{9CC022C8-DD94-B82C-6877-F8ED4E76A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10396"/>
            </a:xfrm>
            <a:custGeom>
              <a:avLst/>
              <a:gdLst>
                <a:gd name="T0" fmla="*/ 0 w 62"/>
                <a:gd name="T1" fmla="*/ 0 h 7"/>
                <a:gd name="T2" fmla="*/ 0 w 62"/>
                <a:gd name="T3" fmla="*/ 2147483647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0" y="7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3" name="Freeform 1772">
              <a:extLst>
                <a:ext uri="{FF2B5EF4-FFF2-40B4-BE49-F238E27FC236}">
                  <a16:creationId xmlns:a16="http://schemas.microsoft.com/office/drawing/2014/main" id="{8CA96BD9-7703-CF43-AD6F-988466FAB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10396"/>
            </a:xfrm>
            <a:custGeom>
              <a:avLst/>
              <a:gdLst>
                <a:gd name="T0" fmla="*/ 0 w 62"/>
                <a:gd name="T1" fmla="*/ 0 h 7"/>
                <a:gd name="T2" fmla="*/ 2147483647 w 62"/>
                <a:gd name="T3" fmla="*/ 0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62" y="0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4" name="Freeform 1773">
              <a:extLst>
                <a:ext uri="{FF2B5EF4-FFF2-40B4-BE49-F238E27FC236}">
                  <a16:creationId xmlns:a16="http://schemas.microsoft.com/office/drawing/2014/main" id="{DEE4EE0A-C439-08FC-8A24-3283A28FE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35602"/>
              <a:ext cx="90615" cy="10396"/>
            </a:xfrm>
            <a:custGeom>
              <a:avLst/>
              <a:gdLst>
                <a:gd name="T0" fmla="*/ 0 w 62"/>
                <a:gd name="T1" fmla="*/ 0 h 7"/>
                <a:gd name="T2" fmla="*/ 2147483647 w 62"/>
                <a:gd name="T3" fmla="*/ 0 h 7"/>
                <a:gd name="T4" fmla="*/ 2147483647 w 62"/>
                <a:gd name="T5" fmla="*/ 2147483647 h 7"/>
                <a:gd name="T6" fmla="*/ 0 w 6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7">
                  <a:moveTo>
                    <a:pt x="0" y="0"/>
                  </a:moveTo>
                  <a:lnTo>
                    <a:pt x="62" y="0"/>
                  </a:lnTo>
                  <a:lnTo>
                    <a:pt x="62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5" name="Freeform 1774">
              <a:extLst>
                <a:ext uri="{FF2B5EF4-FFF2-40B4-BE49-F238E27FC236}">
                  <a16:creationId xmlns:a16="http://schemas.microsoft.com/office/drawing/2014/main" id="{57E7A258-FCDB-ED7A-55BA-7745BB1AD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45999"/>
              <a:ext cx="87644" cy="74263"/>
            </a:xfrm>
            <a:custGeom>
              <a:avLst/>
              <a:gdLst>
                <a:gd name="T0" fmla="*/ 0 w 60"/>
                <a:gd name="T1" fmla="*/ 0 h 53"/>
                <a:gd name="T2" fmla="*/ 2147483647 w 60"/>
                <a:gd name="T3" fmla="*/ 0 h 53"/>
                <a:gd name="T4" fmla="*/ 2147483647 w 60"/>
                <a:gd name="T5" fmla="*/ 2147483647 h 53"/>
                <a:gd name="T6" fmla="*/ 0 w 60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3">
                  <a:moveTo>
                    <a:pt x="0" y="0"/>
                  </a:moveTo>
                  <a:lnTo>
                    <a:pt x="60" y="0"/>
                  </a:lnTo>
                  <a:lnTo>
                    <a:pt x="29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6" name="Freeform 1775">
              <a:extLst>
                <a:ext uri="{FF2B5EF4-FFF2-40B4-BE49-F238E27FC236}">
                  <a16:creationId xmlns:a16="http://schemas.microsoft.com/office/drawing/2014/main" id="{BDCC496E-129C-5A9F-51B5-4ACE61859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1" y="5045999"/>
              <a:ext cx="87644" cy="74263"/>
            </a:xfrm>
            <a:custGeom>
              <a:avLst/>
              <a:gdLst>
                <a:gd name="T0" fmla="*/ 0 w 60"/>
                <a:gd name="T1" fmla="*/ 0 h 53"/>
                <a:gd name="T2" fmla="*/ 2147483647 w 60"/>
                <a:gd name="T3" fmla="*/ 0 h 53"/>
                <a:gd name="T4" fmla="*/ 2147483647 w 60"/>
                <a:gd name="T5" fmla="*/ 2147483647 h 53"/>
                <a:gd name="T6" fmla="*/ 0 w 60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3">
                  <a:moveTo>
                    <a:pt x="0" y="0"/>
                  </a:moveTo>
                  <a:lnTo>
                    <a:pt x="60" y="0"/>
                  </a:lnTo>
                  <a:lnTo>
                    <a:pt x="29" y="5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7" name="Freeform 1776">
              <a:extLst>
                <a:ext uri="{FF2B5EF4-FFF2-40B4-BE49-F238E27FC236}">
                  <a16:creationId xmlns:a16="http://schemas.microsoft.com/office/drawing/2014/main" id="{176999BD-E129-73BF-5506-C1B1C835B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45999"/>
              <a:ext cx="90615" cy="0"/>
            </a:xfrm>
            <a:custGeom>
              <a:avLst/>
              <a:gdLst>
                <a:gd name="T0" fmla="*/ 0 w 62"/>
                <a:gd name="T1" fmla="*/ 2147483647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2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8" name="Freeform 1777">
              <a:extLst>
                <a:ext uri="{FF2B5EF4-FFF2-40B4-BE49-F238E27FC236}">
                  <a16:creationId xmlns:a16="http://schemas.microsoft.com/office/drawing/2014/main" id="{4EE9DDB1-053A-7B24-006D-CFFF610A2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5045999"/>
              <a:ext cx="90615" cy="0"/>
            </a:xfrm>
            <a:custGeom>
              <a:avLst/>
              <a:gdLst>
                <a:gd name="T0" fmla="*/ 0 w 62"/>
                <a:gd name="T1" fmla="*/ 2147483647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2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39" name="Rectangle 1778">
              <a:extLst>
                <a:ext uri="{FF2B5EF4-FFF2-40B4-BE49-F238E27FC236}">
                  <a16:creationId xmlns:a16="http://schemas.microsoft.com/office/drawing/2014/main" id="{74DBD3E5-BAD5-ACAD-E0E6-0D8230A64B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45999"/>
              <a:ext cx="90615" cy="1486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40" name="Rectangle 1779">
              <a:extLst>
                <a:ext uri="{FF2B5EF4-FFF2-40B4-BE49-F238E27FC236}">
                  <a16:creationId xmlns:a16="http://schemas.microsoft.com/office/drawing/2014/main" id="{8A3E1D9C-7FEC-983E-535B-2DD4A7AB3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270" y="5045999"/>
              <a:ext cx="90615" cy="148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41" name="Rectangle 1781">
              <a:extLst>
                <a:ext uri="{FF2B5EF4-FFF2-40B4-BE49-F238E27FC236}">
                  <a16:creationId xmlns:a16="http://schemas.microsoft.com/office/drawing/2014/main" id="{21392D77-5BD3-8584-8E7B-3FA06ECB6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479" y="4214251"/>
              <a:ext cx="261448" cy="87631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 사 안 내 판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242" name="Freeform 1782">
              <a:extLst>
                <a:ext uri="{FF2B5EF4-FFF2-40B4-BE49-F238E27FC236}">
                  <a16:creationId xmlns:a16="http://schemas.microsoft.com/office/drawing/2014/main" id="{D1B48DE7-66B4-9619-8056-A9E8FC734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270" y="4968765"/>
              <a:ext cx="90615" cy="151497"/>
            </a:xfrm>
            <a:custGeom>
              <a:avLst/>
              <a:gdLst>
                <a:gd name="T0" fmla="*/ 2147483647 w 62"/>
                <a:gd name="T1" fmla="*/ 0 h 108"/>
                <a:gd name="T2" fmla="*/ 2147483647 w 62"/>
                <a:gd name="T3" fmla="*/ 0 h 108"/>
                <a:gd name="T4" fmla="*/ 2147483647 w 62"/>
                <a:gd name="T5" fmla="*/ 2147483647 h 108"/>
                <a:gd name="T6" fmla="*/ 2147483647 w 62"/>
                <a:gd name="T7" fmla="*/ 2147483647 h 108"/>
                <a:gd name="T8" fmla="*/ 2147483647 w 62"/>
                <a:gd name="T9" fmla="*/ 2147483647 h 108"/>
                <a:gd name="T10" fmla="*/ 2147483647 w 62"/>
                <a:gd name="T11" fmla="*/ 2147483647 h 108"/>
                <a:gd name="T12" fmla="*/ 2147483647 w 62"/>
                <a:gd name="T13" fmla="*/ 2147483647 h 108"/>
                <a:gd name="T14" fmla="*/ 2147483647 w 62"/>
                <a:gd name="T15" fmla="*/ 2147483647 h 108"/>
                <a:gd name="T16" fmla="*/ 2147483647 w 62"/>
                <a:gd name="T17" fmla="*/ 2147483647 h 108"/>
                <a:gd name="T18" fmla="*/ 2147483647 w 62"/>
                <a:gd name="T19" fmla="*/ 2147483647 h 108"/>
                <a:gd name="T20" fmla="*/ 0 w 62"/>
                <a:gd name="T21" fmla="*/ 2147483647 h 108"/>
                <a:gd name="T22" fmla="*/ 2147483647 w 62"/>
                <a:gd name="T23" fmla="*/ 2147483647 h 108"/>
                <a:gd name="T24" fmla="*/ 2147483647 w 62"/>
                <a:gd name="T25" fmla="*/ 2147483647 h 108"/>
                <a:gd name="T26" fmla="*/ 2147483647 w 62"/>
                <a:gd name="T27" fmla="*/ 2147483647 h 108"/>
                <a:gd name="T28" fmla="*/ 2147483647 w 62"/>
                <a:gd name="T29" fmla="*/ 2147483647 h 108"/>
                <a:gd name="T30" fmla="*/ 2147483647 w 62"/>
                <a:gd name="T31" fmla="*/ 0 h 1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2" h="108">
                  <a:moveTo>
                    <a:pt x="18" y="0"/>
                  </a:moveTo>
                  <a:lnTo>
                    <a:pt x="44" y="0"/>
                  </a:lnTo>
                  <a:lnTo>
                    <a:pt x="44" y="48"/>
                  </a:lnTo>
                  <a:lnTo>
                    <a:pt x="49" y="44"/>
                  </a:lnTo>
                  <a:lnTo>
                    <a:pt x="53" y="42"/>
                  </a:lnTo>
                  <a:lnTo>
                    <a:pt x="60" y="44"/>
                  </a:lnTo>
                  <a:lnTo>
                    <a:pt x="62" y="48"/>
                  </a:lnTo>
                  <a:lnTo>
                    <a:pt x="62" y="55"/>
                  </a:lnTo>
                  <a:lnTo>
                    <a:pt x="31" y="108"/>
                  </a:lnTo>
                  <a:lnTo>
                    <a:pt x="2" y="55"/>
                  </a:lnTo>
                  <a:lnTo>
                    <a:pt x="0" y="48"/>
                  </a:lnTo>
                  <a:lnTo>
                    <a:pt x="2" y="44"/>
                  </a:lnTo>
                  <a:lnTo>
                    <a:pt x="9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43" name="Rectangle 1783">
              <a:extLst>
                <a:ext uri="{FF2B5EF4-FFF2-40B4-BE49-F238E27FC236}">
                  <a16:creationId xmlns:a16="http://schemas.microsoft.com/office/drawing/2014/main" id="{0F1A4665-17DC-F33F-F4C7-AD6B58E81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5537" y="4214251"/>
              <a:ext cx="329781" cy="7426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244" name="Line 1784">
              <a:extLst>
                <a:ext uri="{FF2B5EF4-FFF2-40B4-BE49-F238E27FC236}">
                  <a16:creationId xmlns:a16="http://schemas.microsoft.com/office/drawing/2014/main" id="{8C460AA1-83D8-4115-C17F-C6325877CF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4667" y="3135950"/>
              <a:ext cx="19312" cy="787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45" name="Line 1785">
              <a:extLst>
                <a:ext uri="{FF2B5EF4-FFF2-40B4-BE49-F238E27FC236}">
                  <a16:creationId xmlns:a16="http://schemas.microsoft.com/office/drawing/2014/main" id="{A0409796-E711-66A4-3B63-A08A5A21C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559" y="3214670"/>
              <a:ext cx="5942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46" name="Line 1786">
              <a:extLst>
                <a:ext uri="{FF2B5EF4-FFF2-40B4-BE49-F238E27FC236}">
                  <a16:creationId xmlns:a16="http://schemas.microsoft.com/office/drawing/2014/main" id="{A4ECE3E2-6777-6A09-5F23-4DF2186BF8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186449"/>
              <a:ext cx="22282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47" name="Line 1787">
              <a:extLst>
                <a:ext uri="{FF2B5EF4-FFF2-40B4-BE49-F238E27FC236}">
                  <a16:creationId xmlns:a16="http://schemas.microsoft.com/office/drawing/2014/main" id="{385E31E7-58A1-D6AB-2DF4-FDA1EC527C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0501" y="3186449"/>
              <a:ext cx="23768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48" name="Line 1788">
              <a:extLst>
                <a:ext uri="{FF2B5EF4-FFF2-40B4-BE49-F238E27FC236}">
                  <a16:creationId xmlns:a16="http://schemas.microsoft.com/office/drawing/2014/main" id="{B7F782BB-AF3E-115E-534B-E4D4A243AE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3164171"/>
              <a:ext cx="19312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49" name="Line 1789">
              <a:extLst>
                <a:ext uri="{FF2B5EF4-FFF2-40B4-BE49-F238E27FC236}">
                  <a16:creationId xmlns:a16="http://schemas.microsoft.com/office/drawing/2014/main" id="{BF3B4812-DECE-BEC9-B499-EC4A12832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7928" y="3158230"/>
              <a:ext cx="16341" cy="1336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0" name="Line 1790">
              <a:extLst>
                <a:ext uri="{FF2B5EF4-FFF2-40B4-BE49-F238E27FC236}">
                  <a16:creationId xmlns:a16="http://schemas.microsoft.com/office/drawing/2014/main" id="{39D71F84-6B72-B156-37FD-5CA97196C6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0899" y="3143377"/>
              <a:ext cx="13370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1" name="Line 1791">
              <a:extLst>
                <a:ext uri="{FF2B5EF4-FFF2-40B4-BE49-F238E27FC236}">
                  <a16:creationId xmlns:a16="http://schemas.microsoft.com/office/drawing/2014/main" id="{CBDB749B-1EFB-0F57-1A3D-EFA860FC1B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4559" y="3135950"/>
              <a:ext cx="19311" cy="787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2" name="Line 1792">
              <a:extLst>
                <a:ext uri="{FF2B5EF4-FFF2-40B4-BE49-F238E27FC236}">
                  <a16:creationId xmlns:a16="http://schemas.microsoft.com/office/drawing/2014/main" id="{C2BEE5C4-480D-85DC-3B65-A5508EF100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158230"/>
              <a:ext cx="16340" cy="1336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3" name="Line 1793">
              <a:extLst>
                <a:ext uri="{FF2B5EF4-FFF2-40B4-BE49-F238E27FC236}">
                  <a16:creationId xmlns:a16="http://schemas.microsoft.com/office/drawing/2014/main" id="{850C77F3-BD4C-5518-98B8-BF0AA2443B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164171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4" name="Line 1794">
              <a:extLst>
                <a:ext uri="{FF2B5EF4-FFF2-40B4-BE49-F238E27FC236}">
                  <a16:creationId xmlns:a16="http://schemas.microsoft.com/office/drawing/2014/main" id="{BB345A31-BDE9-222B-CD7C-BBDC8A2C97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3870" y="3135950"/>
              <a:ext cx="2079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5" name="Line 1795">
              <a:extLst>
                <a:ext uri="{FF2B5EF4-FFF2-40B4-BE49-F238E27FC236}">
                  <a16:creationId xmlns:a16="http://schemas.microsoft.com/office/drawing/2014/main" id="{3C606511-ADB5-EE2F-A593-D1976D8FF0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4269" y="3143377"/>
              <a:ext cx="10398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6" name="Freeform 1796">
              <a:extLst>
                <a:ext uri="{FF2B5EF4-FFF2-40B4-BE49-F238E27FC236}">
                  <a16:creationId xmlns:a16="http://schemas.microsoft.com/office/drawing/2014/main" id="{AD8F698A-3849-EFA7-AFB1-AC55DF40F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899" y="3135950"/>
              <a:ext cx="23768" cy="16338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0 w 16"/>
                <a:gd name="T5" fmla="*/ 2147483647 h 11"/>
                <a:gd name="T6" fmla="*/ 2147483647 w 16"/>
                <a:gd name="T7" fmla="*/ 0 h 11"/>
                <a:gd name="T8" fmla="*/ 2147483647 w 16"/>
                <a:gd name="T9" fmla="*/ 0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7" name="Freeform 1797">
              <a:extLst>
                <a:ext uri="{FF2B5EF4-FFF2-40B4-BE49-F238E27FC236}">
                  <a16:creationId xmlns:a16="http://schemas.microsoft.com/office/drawing/2014/main" id="{8A3B77F0-7E32-2CBD-BE30-CFE3AEC0A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57" y="3158230"/>
              <a:ext cx="35652" cy="20794"/>
            </a:xfrm>
            <a:custGeom>
              <a:avLst/>
              <a:gdLst>
                <a:gd name="T0" fmla="*/ 2147483647 w 24"/>
                <a:gd name="T1" fmla="*/ 2147483647 h 15"/>
                <a:gd name="T2" fmla="*/ 2147483647 w 24"/>
                <a:gd name="T3" fmla="*/ 0 h 15"/>
                <a:gd name="T4" fmla="*/ 2147483647 w 24"/>
                <a:gd name="T5" fmla="*/ 2147483647 h 15"/>
                <a:gd name="T6" fmla="*/ 2147483647 w 24"/>
                <a:gd name="T7" fmla="*/ 0 h 15"/>
                <a:gd name="T8" fmla="*/ 0 w 24"/>
                <a:gd name="T9" fmla="*/ 2147483647 h 15"/>
                <a:gd name="T10" fmla="*/ 2147483647 w 24"/>
                <a:gd name="T11" fmla="*/ 2147483647 h 15"/>
                <a:gd name="T12" fmla="*/ 2147483647 w 24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5">
                  <a:moveTo>
                    <a:pt x="24" y="4"/>
                  </a:moveTo>
                  <a:lnTo>
                    <a:pt x="24" y="0"/>
                  </a:lnTo>
                  <a:lnTo>
                    <a:pt x="13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3" y="15"/>
                  </a:lnTo>
                  <a:lnTo>
                    <a:pt x="24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8" name="Freeform 1798">
              <a:extLst>
                <a:ext uri="{FF2B5EF4-FFF2-40B4-BE49-F238E27FC236}">
                  <a16:creationId xmlns:a16="http://schemas.microsoft.com/office/drawing/2014/main" id="{C207A8EE-0B20-6266-3630-7DAC46D48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559" y="3186449"/>
              <a:ext cx="59420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0" y="13"/>
                  </a:lnTo>
                  <a:lnTo>
                    <a:pt x="35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59" name="Freeform 1799">
              <a:extLst>
                <a:ext uri="{FF2B5EF4-FFF2-40B4-BE49-F238E27FC236}">
                  <a16:creationId xmlns:a16="http://schemas.microsoft.com/office/drawing/2014/main" id="{2EAE7F7F-CC3D-FCE0-796D-7F7556974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64171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0" name="Freeform 1800">
              <a:extLst>
                <a:ext uri="{FF2B5EF4-FFF2-40B4-BE49-F238E27FC236}">
                  <a16:creationId xmlns:a16="http://schemas.microsoft.com/office/drawing/2014/main" id="{DDB545FB-A9B4-6CF3-472F-794ABE8C2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64171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1" name="Freeform 1801">
              <a:extLst>
                <a:ext uri="{FF2B5EF4-FFF2-40B4-BE49-F238E27FC236}">
                  <a16:creationId xmlns:a16="http://schemas.microsoft.com/office/drawing/2014/main" id="{C7897EE6-2AB1-3421-9BFC-348ADC640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164171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2" name="Freeform 1802">
              <a:extLst>
                <a:ext uri="{FF2B5EF4-FFF2-40B4-BE49-F238E27FC236}">
                  <a16:creationId xmlns:a16="http://schemas.microsoft.com/office/drawing/2014/main" id="{3FB41573-48F9-AA17-AA9A-E36084EB2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164171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3" name="Freeform 1803">
              <a:extLst>
                <a:ext uri="{FF2B5EF4-FFF2-40B4-BE49-F238E27FC236}">
                  <a16:creationId xmlns:a16="http://schemas.microsoft.com/office/drawing/2014/main" id="{881627A7-56E3-60E6-243B-D90D3BD1F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86449"/>
              <a:ext cx="46050" cy="17823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4" name="Freeform 1804">
              <a:extLst>
                <a:ext uri="{FF2B5EF4-FFF2-40B4-BE49-F238E27FC236}">
                  <a16:creationId xmlns:a16="http://schemas.microsoft.com/office/drawing/2014/main" id="{7387DAB9-E869-C554-3F0B-ADD12852E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86449"/>
              <a:ext cx="46050" cy="17823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5" name="Freeform 1805">
              <a:extLst>
                <a:ext uri="{FF2B5EF4-FFF2-40B4-BE49-F238E27FC236}">
                  <a16:creationId xmlns:a16="http://schemas.microsoft.com/office/drawing/2014/main" id="{5D33D483-0488-CA8B-161F-43A2FF762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79023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6" name="Freeform 1806">
              <a:extLst>
                <a:ext uri="{FF2B5EF4-FFF2-40B4-BE49-F238E27FC236}">
                  <a16:creationId xmlns:a16="http://schemas.microsoft.com/office/drawing/2014/main" id="{A0A0E267-4E9E-7625-274B-0C7407636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79023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7" name="Freeform 1807">
              <a:extLst>
                <a:ext uri="{FF2B5EF4-FFF2-40B4-BE49-F238E27FC236}">
                  <a16:creationId xmlns:a16="http://schemas.microsoft.com/office/drawing/2014/main" id="{8FDADC84-BAD6-E0BA-D970-D6749736B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79023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8" name="Freeform 1808">
              <a:extLst>
                <a:ext uri="{FF2B5EF4-FFF2-40B4-BE49-F238E27FC236}">
                  <a16:creationId xmlns:a16="http://schemas.microsoft.com/office/drawing/2014/main" id="{6A4F5842-1E23-5D9B-3603-29DD35324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79023"/>
              <a:ext cx="46050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69" name="Freeform 1809">
              <a:extLst>
                <a:ext uri="{FF2B5EF4-FFF2-40B4-BE49-F238E27FC236}">
                  <a16:creationId xmlns:a16="http://schemas.microsoft.com/office/drawing/2014/main" id="{F8AF6A6A-9D78-0F70-AD79-60CA4C072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01" y="3164171"/>
              <a:ext cx="46050" cy="401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3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0" name="Freeform 1810">
              <a:extLst>
                <a:ext uri="{FF2B5EF4-FFF2-40B4-BE49-F238E27FC236}">
                  <a16:creationId xmlns:a16="http://schemas.microsoft.com/office/drawing/2014/main" id="{A3093715-231E-6677-6A75-4E47865C9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43377"/>
              <a:ext cx="16341" cy="8912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1" name="Freeform 1811">
              <a:extLst>
                <a:ext uri="{FF2B5EF4-FFF2-40B4-BE49-F238E27FC236}">
                  <a16:creationId xmlns:a16="http://schemas.microsoft.com/office/drawing/2014/main" id="{989F606D-372B-8DC8-F856-15A3B20BC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43377"/>
              <a:ext cx="16341" cy="8912"/>
            </a:xfrm>
            <a:custGeom>
              <a:avLst/>
              <a:gdLst>
                <a:gd name="T0" fmla="*/ 2147483647 w 11"/>
                <a:gd name="T1" fmla="*/ 0 h 6"/>
                <a:gd name="T2" fmla="*/ 0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2" name="Freeform 1812">
              <a:extLst>
                <a:ext uri="{FF2B5EF4-FFF2-40B4-BE49-F238E27FC236}">
                  <a16:creationId xmlns:a16="http://schemas.microsoft.com/office/drawing/2014/main" id="{7EA9F2AF-F7B5-749D-F0AF-75331EFB0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143377"/>
              <a:ext cx="13369" cy="8912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3" name="Freeform 1814">
              <a:extLst>
                <a:ext uri="{FF2B5EF4-FFF2-40B4-BE49-F238E27FC236}">
                  <a16:creationId xmlns:a16="http://schemas.microsoft.com/office/drawing/2014/main" id="{65F03240-63C0-5027-505D-187F2118B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69" y="3143377"/>
              <a:ext cx="13369" cy="8912"/>
            </a:xfrm>
            <a:custGeom>
              <a:avLst/>
              <a:gdLst>
                <a:gd name="T0" fmla="*/ 2147483647 w 9"/>
                <a:gd name="T1" fmla="*/ 0 h 6"/>
                <a:gd name="T2" fmla="*/ 0 w 9"/>
                <a:gd name="T3" fmla="*/ 2147483647 h 6"/>
                <a:gd name="T4" fmla="*/ 2147483647 w 9"/>
                <a:gd name="T5" fmla="*/ 2147483647 h 6"/>
                <a:gd name="T6" fmla="*/ 2147483647 w 9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4" name="Freeform 1815">
              <a:extLst>
                <a:ext uri="{FF2B5EF4-FFF2-40B4-BE49-F238E27FC236}">
                  <a16:creationId xmlns:a16="http://schemas.microsoft.com/office/drawing/2014/main" id="{C9CBFC81-0939-4CDF-85A9-3C78C5D9D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52289"/>
              <a:ext cx="32681" cy="5941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5" name="Freeform 1816">
              <a:extLst>
                <a:ext uri="{FF2B5EF4-FFF2-40B4-BE49-F238E27FC236}">
                  <a16:creationId xmlns:a16="http://schemas.microsoft.com/office/drawing/2014/main" id="{CD8196EE-0E78-C11A-0C3E-EE134485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52289"/>
              <a:ext cx="32681" cy="5941"/>
            </a:xfrm>
            <a:custGeom>
              <a:avLst/>
              <a:gdLst>
                <a:gd name="T0" fmla="*/ 0 w 22"/>
                <a:gd name="T1" fmla="*/ 0 h 5"/>
                <a:gd name="T2" fmla="*/ 0 w 22"/>
                <a:gd name="T3" fmla="*/ 2147483647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0" y="5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6" name="Freeform 1817">
              <a:extLst>
                <a:ext uri="{FF2B5EF4-FFF2-40B4-BE49-F238E27FC236}">
                  <a16:creationId xmlns:a16="http://schemas.microsoft.com/office/drawing/2014/main" id="{9F8E48A0-B45C-E29B-FE4B-CA01914A9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52289"/>
              <a:ext cx="32681" cy="5941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7" name="Freeform 1818">
              <a:extLst>
                <a:ext uri="{FF2B5EF4-FFF2-40B4-BE49-F238E27FC236}">
                  <a16:creationId xmlns:a16="http://schemas.microsoft.com/office/drawing/2014/main" id="{BC781A97-72FB-86C7-2B6B-42709312D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52289"/>
              <a:ext cx="32681" cy="5941"/>
            </a:xfrm>
            <a:custGeom>
              <a:avLst/>
              <a:gdLst>
                <a:gd name="T0" fmla="*/ 0 w 22"/>
                <a:gd name="T1" fmla="*/ 0 h 5"/>
                <a:gd name="T2" fmla="*/ 2147483647 w 22"/>
                <a:gd name="T3" fmla="*/ 0 h 5"/>
                <a:gd name="T4" fmla="*/ 2147483647 w 22"/>
                <a:gd name="T5" fmla="*/ 2147483647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">
                  <a:moveTo>
                    <a:pt x="0" y="0"/>
                  </a:moveTo>
                  <a:lnTo>
                    <a:pt x="20" y="0"/>
                  </a:lnTo>
                  <a:lnTo>
                    <a:pt x="22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8" name="Freeform 1819">
              <a:extLst>
                <a:ext uri="{FF2B5EF4-FFF2-40B4-BE49-F238E27FC236}">
                  <a16:creationId xmlns:a16="http://schemas.microsoft.com/office/drawing/2014/main" id="{402F34B9-BBF7-D673-9D29-FDC832568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58230"/>
              <a:ext cx="32681" cy="13367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79" name="Freeform 1820">
              <a:extLst>
                <a:ext uri="{FF2B5EF4-FFF2-40B4-BE49-F238E27FC236}">
                  <a16:creationId xmlns:a16="http://schemas.microsoft.com/office/drawing/2014/main" id="{51D7E01B-63CF-7C87-3ED0-6AB8046B2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58230"/>
              <a:ext cx="32681" cy="13367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0" name="Freeform 1821">
              <a:extLst>
                <a:ext uri="{FF2B5EF4-FFF2-40B4-BE49-F238E27FC236}">
                  <a16:creationId xmlns:a16="http://schemas.microsoft.com/office/drawing/2014/main" id="{B4E16260-032C-A2F5-AD85-7A892B8FD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928" y="3143377"/>
              <a:ext cx="32681" cy="28220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18" y="0"/>
                  </a:lnTo>
                  <a:lnTo>
                    <a:pt x="11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1" name="Line 1822">
              <a:extLst>
                <a:ext uri="{FF2B5EF4-FFF2-40B4-BE49-F238E27FC236}">
                  <a16:creationId xmlns:a16="http://schemas.microsoft.com/office/drawing/2014/main" id="{3E0E05A8-027C-9823-B527-2083CD907D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993" y="4110283"/>
              <a:ext cx="19311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2" name="Line 1823">
              <a:extLst>
                <a:ext uri="{FF2B5EF4-FFF2-40B4-BE49-F238E27FC236}">
                  <a16:creationId xmlns:a16="http://schemas.microsoft.com/office/drawing/2014/main" id="{33DD12EF-1017-CA2F-0D67-FF88D58214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4884" y="4184546"/>
              <a:ext cx="59420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3" name="Line 1824">
              <a:extLst>
                <a:ext uri="{FF2B5EF4-FFF2-40B4-BE49-F238E27FC236}">
                  <a16:creationId xmlns:a16="http://schemas.microsoft.com/office/drawing/2014/main" id="{206C22D2-9166-61D4-7211-C64B4E2BF0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4594" y="4156326"/>
              <a:ext cx="23768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4" name="Line 1825">
              <a:extLst>
                <a:ext uri="{FF2B5EF4-FFF2-40B4-BE49-F238E27FC236}">
                  <a16:creationId xmlns:a16="http://schemas.microsoft.com/office/drawing/2014/main" id="{F6880EA2-845D-6686-E9C8-78367D6B1D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2312" y="4156326"/>
              <a:ext cx="22282" cy="2227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5" name="Line 1826">
              <a:extLst>
                <a:ext uri="{FF2B5EF4-FFF2-40B4-BE49-F238E27FC236}">
                  <a16:creationId xmlns:a16="http://schemas.microsoft.com/office/drawing/2014/main" id="{2BD5C1BC-969B-4390-7FBB-F5AF5BA0A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4138503"/>
              <a:ext cx="1634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6" name="Line 1827">
              <a:extLst>
                <a:ext uri="{FF2B5EF4-FFF2-40B4-BE49-F238E27FC236}">
                  <a16:creationId xmlns:a16="http://schemas.microsoft.com/office/drawing/2014/main" id="{9C5FB238-E97A-76B9-B1B1-AA3B2061F0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4131076"/>
              <a:ext cx="16340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7" name="Line 1828">
              <a:extLst>
                <a:ext uri="{FF2B5EF4-FFF2-40B4-BE49-F238E27FC236}">
                  <a16:creationId xmlns:a16="http://schemas.microsoft.com/office/drawing/2014/main" id="{0DBEE039-D167-B8DC-AC70-0410F6CD1D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4196" y="4114739"/>
              <a:ext cx="10398" cy="10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8" name="Line 1829">
              <a:extLst>
                <a:ext uri="{FF2B5EF4-FFF2-40B4-BE49-F238E27FC236}">
                  <a16:creationId xmlns:a16="http://schemas.microsoft.com/office/drawing/2014/main" id="{42736DE2-94D8-4CE1-DF95-B4E0FFBE3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4884" y="4110283"/>
              <a:ext cx="19312" cy="7426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89" name="Line 1830">
              <a:extLst>
                <a:ext uri="{FF2B5EF4-FFF2-40B4-BE49-F238E27FC236}">
                  <a16:creationId xmlns:a16="http://schemas.microsoft.com/office/drawing/2014/main" id="{ADEFE2FD-5590-D26B-61FE-3A02D4C383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4594" y="4131076"/>
              <a:ext cx="16341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0" name="Line 1831">
              <a:extLst>
                <a:ext uri="{FF2B5EF4-FFF2-40B4-BE49-F238E27FC236}">
                  <a16:creationId xmlns:a16="http://schemas.microsoft.com/office/drawing/2014/main" id="{5592B439-BA91-3333-00B8-C1B034876E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4594" y="4138503"/>
              <a:ext cx="19312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1" name="Freeform 1832">
              <a:extLst>
                <a:ext uri="{FF2B5EF4-FFF2-40B4-BE49-F238E27FC236}">
                  <a16:creationId xmlns:a16="http://schemas.microsoft.com/office/drawing/2014/main" id="{28C58752-AD80-1E08-C4C1-763415CF4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131076"/>
              <a:ext cx="35652" cy="2227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2147483647 w 24"/>
                <a:gd name="T5" fmla="*/ 2147483647 h 16"/>
                <a:gd name="T6" fmla="*/ 0 w 24"/>
                <a:gd name="T7" fmla="*/ 0 h 16"/>
                <a:gd name="T8" fmla="*/ 0 w 24"/>
                <a:gd name="T9" fmla="*/ 2147483647 h 16"/>
                <a:gd name="T10" fmla="*/ 2147483647 w 24"/>
                <a:gd name="T11" fmla="*/ 2147483647 h 16"/>
                <a:gd name="T12" fmla="*/ 2147483647 w 24"/>
                <a:gd name="T13" fmla="*/ 214748364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6">
                  <a:moveTo>
                    <a:pt x="24" y="5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lnTo>
                    <a:pt x="0" y="5"/>
                  </a:lnTo>
                  <a:lnTo>
                    <a:pt x="11" y="16"/>
                  </a:lnTo>
                  <a:lnTo>
                    <a:pt x="24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2" name="Freeform 1833">
              <a:extLst>
                <a:ext uri="{FF2B5EF4-FFF2-40B4-BE49-F238E27FC236}">
                  <a16:creationId xmlns:a16="http://schemas.microsoft.com/office/drawing/2014/main" id="{853BC316-5A5B-704A-FF71-24C794010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4884" y="4156326"/>
              <a:ext cx="59420" cy="28220"/>
            </a:xfrm>
            <a:custGeom>
              <a:avLst/>
              <a:gdLst>
                <a:gd name="T0" fmla="*/ 2147483647 w 40"/>
                <a:gd name="T1" fmla="*/ 2147483647 h 20"/>
                <a:gd name="T2" fmla="*/ 0 w 40"/>
                <a:gd name="T3" fmla="*/ 2147483647 h 20"/>
                <a:gd name="T4" fmla="*/ 2147483647 w 40"/>
                <a:gd name="T5" fmla="*/ 0 h 20"/>
                <a:gd name="T6" fmla="*/ 2147483647 w 40"/>
                <a:gd name="T7" fmla="*/ 2147483647 h 20"/>
                <a:gd name="T8" fmla="*/ 2147483647 w 40"/>
                <a:gd name="T9" fmla="*/ 0 h 20"/>
                <a:gd name="T10" fmla="*/ 2147483647 w 4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lnTo>
                    <a:pt x="0" y="20"/>
                  </a:lnTo>
                  <a:lnTo>
                    <a:pt x="5" y="0"/>
                  </a:lnTo>
                  <a:lnTo>
                    <a:pt x="20" y="16"/>
                  </a:lnTo>
                  <a:lnTo>
                    <a:pt x="36" y="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3" name="Freeform 1834">
              <a:extLst>
                <a:ext uri="{FF2B5EF4-FFF2-40B4-BE49-F238E27FC236}">
                  <a16:creationId xmlns:a16="http://schemas.microsoft.com/office/drawing/2014/main" id="{F52C5792-A7B5-051A-F316-2AEAE001F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4138503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2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4" name="Freeform 1835">
              <a:extLst>
                <a:ext uri="{FF2B5EF4-FFF2-40B4-BE49-F238E27FC236}">
                  <a16:creationId xmlns:a16="http://schemas.microsoft.com/office/drawing/2014/main" id="{A23DBB7E-0DBE-E0B8-EDC2-3BCAB000D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4138503"/>
              <a:ext cx="19311" cy="14853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2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5" name="Freeform 1836">
              <a:extLst>
                <a:ext uri="{FF2B5EF4-FFF2-40B4-BE49-F238E27FC236}">
                  <a16:creationId xmlns:a16="http://schemas.microsoft.com/office/drawing/2014/main" id="{AE3B4CE0-CF24-B455-6040-CAB862F34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138503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6" name="Freeform 1837">
              <a:extLst>
                <a:ext uri="{FF2B5EF4-FFF2-40B4-BE49-F238E27FC236}">
                  <a16:creationId xmlns:a16="http://schemas.microsoft.com/office/drawing/2014/main" id="{342E24D3-EA97-0E5A-53DD-719F94F04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138503"/>
              <a:ext cx="23768" cy="14853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13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7" name="Freeform 1838">
              <a:extLst>
                <a:ext uri="{FF2B5EF4-FFF2-40B4-BE49-F238E27FC236}">
                  <a16:creationId xmlns:a16="http://schemas.microsoft.com/office/drawing/2014/main" id="{BE008212-0A0F-1EC0-5842-722321992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156326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8" name="Freeform 1839">
              <a:extLst>
                <a:ext uri="{FF2B5EF4-FFF2-40B4-BE49-F238E27FC236}">
                  <a16:creationId xmlns:a16="http://schemas.microsoft.com/office/drawing/2014/main" id="{D710E101-0EF4-64F8-B46A-44A5B512E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156326"/>
              <a:ext cx="46050" cy="22278"/>
            </a:xfrm>
            <a:custGeom>
              <a:avLst/>
              <a:gdLst>
                <a:gd name="T0" fmla="*/ 0 w 31"/>
                <a:gd name="T1" fmla="*/ 0 h 16"/>
                <a:gd name="T2" fmla="*/ 2147483647 w 31"/>
                <a:gd name="T3" fmla="*/ 0 h 16"/>
                <a:gd name="T4" fmla="*/ 2147483647 w 31"/>
                <a:gd name="T5" fmla="*/ 2147483647 h 16"/>
                <a:gd name="T6" fmla="*/ 0 w 31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31" y="0"/>
                  </a:lnTo>
                  <a:lnTo>
                    <a:pt x="1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299" name="Freeform 1840">
              <a:extLst>
                <a:ext uri="{FF2B5EF4-FFF2-40B4-BE49-F238E27FC236}">
                  <a16:creationId xmlns:a16="http://schemas.microsoft.com/office/drawing/2014/main" id="{DEDA8C8B-D32A-5C9B-8003-3B6F4360D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153356"/>
              <a:ext cx="46050" cy="2971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0" name="Freeform 1841">
              <a:extLst>
                <a:ext uri="{FF2B5EF4-FFF2-40B4-BE49-F238E27FC236}">
                  <a16:creationId xmlns:a16="http://schemas.microsoft.com/office/drawing/2014/main" id="{EE2DC6C4-CF00-CAF0-E9EA-C0B7F78D3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153356"/>
              <a:ext cx="46050" cy="2971"/>
            </a:xfrm>
            <a:custGeom>
              <a:avLst/>
              <a:gdLst>
                <a:gd name="T0" fmla="*/ 2147483647 w 31"/>
                <a:gd name="T1" fmla="*/ 0 h 2"/>
                <a:gd name="T2" fmla="*/ 0 w 31"/>
                <a:gd name="T3" fmla="*/ 2147483647 h 2"/>
                <a:gd name="T4" fmla="*/ 2147483647 w 31"/>
                <a:gd name="T5" fmla="*/ 2147483647 h 2"/>
                <a:gd name="T6" fmla="*/ 2147483647 w 3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">
                  <a:moveTo>
                    <a:pt x="2" y="0"/>
                  </a:moveTo>
                  <a:lnTo>
                    <a:pt x="0" y="2"/>
                  </a:lnTo>
                  <a:lnTo>
                    <a:pt x="31" y="2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1" name="Freeform 1842">
              <a:extLst>
                <a:ext uri="{FF2B5EF4-FFF2-40B4-BE49-F238E27FC236}">
                  <a16:creationId xmlns:a16="http://schemas.microsoft.com/office/drawing/2014/main" id="{EE5FB1F3-E7DC-457F-CCF2-D68CD385A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4153356"/>
              <a:ext cx="43079" cy="2971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2" name="Freeform 1843">
              <a:extLst>
                <a:ext uri="{FF2B5EF4-FFF2-40B4-BE49-F238E27FC236}">
                  <a16:creationId xmlns:a16="http://schemas.microsoft.com/office/drawing/2014/main" id="{DD9449DD-E8CB-E2A5-82F6-C43E1AA80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4153356"/>
              <a:ext cx="43079" cy="2971"/>
            </a:xfrm>
            <a:custGeom>
              <a:avLst/>
              <a:gdLst>
                <a:gd name="T0" fmla="*/ 0 w 29"/>
                <a:gd name="T1" fmla="*/ 0 h 2"/>
                <a:gd name="T2" fmla="*/ 2147483647 w 29"/>
                <a:gd name="T3" fmla="*/ 0 h 2"/>
                <a:gd name="T4" fmla="*/ 2147483647 w 29"/>
                <a:gd name="T5" fmla="*/ 2147483647 h 2"/>
                <a:gd name="T6" fmla="*/ 0 w 29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2">
                  <a:moveTo>
                    <a:pt x="0" y="0"/>
                  </a:moveTo>
                  <a:lnTo>
                    <a:pt x="29" y="0"/>
                  </a:lnTo>
                  <a:lnTo>
                    <a:pt x="29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3" name="Freeform 1844">
              <a:extLst>
                <a:ext uri="{FF2B5EF4-FFF2-40B4-BE49-F238E27FC236}">
                  <a16:creationId xmlns:a16="http://schemas.microsoft.com/office/drawing/2014/main" id="{CE78FE8E-084E-95F1-F9CE-1C73C7AC2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4138503"/>
              <a:ext cx="46050" cy="40102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3"/>
                  </a:moveTo>
                  <a:lnTo>
                    <a:pt x="4" y="0"/>
                  </a:lnTo>
                  <a:lnTo>
                    <a:pt x="15" y="11"/>
                  </a:lnTo>
                  <a:lnTo>
                    <a:pt x="28" y="0"/>
                  </a:lnTo>
                  <a:lnTo>
                    <a:pt x="31" y="13"/>
                  </a:lnTo>
                  <a:lnTo>
                    <a:pt x="15" y="29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4" name="Freeform 1845">
              <a:extLst>
                <a:ext uri="{FF2B5EF4-FFF2-40B4-BE49-F238E27FC236}">
                  <a16:creationId xmlns:a16="http://schemas.microsoft.com/office/drawing/2014/main" id="{E50E5860-0BBE-9527-6DCF-DBBD62A58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225" y="4114739"/>
              <a:ext cx="13369" cy="10396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5" name="Freeform 1846">
              <a:extLst>
                <a:ext uri="{FF2B5EF4-FFF2-40B4-BE49-F238E27FC236}">
                  <a16:creationId xmlns:a16="http://schemas.microsoft.com/office/drawing/2014/main" id="{0400EA84-1F1C-16D3-B0B7-15858C0C0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225" y="4114739"/>
              <a:ext cx="13369" cy="10396"/>
            </a:xfrm>
            <a:custGeom>
              <a:avLst/>
              <a:gdLst>
                <a:gd name="T0" fmla="*/ 2147483647 w 9"/>
                <a:gd name="T1" fmla="*/ 0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6" name="Freeform 1847">
              <a:extLst>
                <a:ext uri="{FF2B5EF4-FFF2-40B4-BE49-F238E27FC236}">
                  <a16:creationId xmlns:a16="http://schemas.microsoft.com/office/drawing/2014/main" id="{51E08AF5-A5DF-B46B-46E8-53C8F73B7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114739"/>
              <a:ext cx="16341" cy="10396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7" name="Freeform 1848">
              <a:extLst>
                <a:ext uri="{FF2B5EF4-FFF2-40B4-BE49-F238E27FC236}">
                  <a16:creationId xmlns:a16="http://schemas.microsoft.com/office/drawing/2014/main" id="{7A2F399E-D904-F6BD-BF8D-F906764EA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4114739"/>
              <a:ext cx="16341" cy="10396"/>
            </a:xfrm>
            <a:custGeom>
              <a:avLst/>
              <a:gdLst>
                <a:gd name="T0" fmla="*/ 2147483647 w 11"/>
                <a:gd name="T1" fmla="*/ 0 h 7"/>
                <a:gd name="T2" fmla="*/ 0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lnTo>
                    <a:pt x="0" y="7"/>
                  </a:lnTo>
                  <a:lnTo>
                    <a:pt x="11" y="7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8" name="Freeform 1849">
              <a:extLst>
                <a:ext uri="{FF2B5EF4-FFF2-40B4-BE49-F238E27FC236}">
                  <a16:creationId xmlns:a16="http://schemas.microsoft.com/office/drawing/2014/main" id="{899FBE81-DAE8-D58E-AB86-E0BB60D21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125135"/>
              <a:ext cx="32681" cy="5941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09" name="Freeform 1850">
              <a:extLst>
                <a:ext uri="{FF2B5EF4-FFF2-40B4-BE49-F238E27FC236}">
                  <a16:creationId xmlns:a16="http://schemas.microsoft.com/office/drawing/2014/main" id="{28F36FB5-8437-33C7-5A9E-F99DDEC59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125135"/>
              <a:ext cx="32681" cy="5941"/>
            </a:xfrm>
            <a:custGeom>
              <a:avLst/>
              <a:gdLst>
                <a:gd name="T0" fmla="*/ 2147483647 w 22"/>
                <a:gd name="T1" fmla="*/ 0 h 4"/>
                <a:gd name="T2" fmla="*/ 0 w 22"/>
                <a:gd name="T3" fmla="*/ 2147483647 h 4"/>
                <a:gd name="T4" fmla="*/ 2147483647 w 22"/>
                <a:gd name="T5" fmla="*/ 2147483647 h 4"/>
                <a:gd name="T6" fmla="*/ 2147483647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4">
                  <a:moveTo>
                    <a:pt x="2" y="0"/>
                  </a:moveTo>
                  <a:lnTo>
                    <a:pt x="0" y="4"/>
                  </a:lnTo>
                  <a:lnTo>
                    <a:pt x="22" y="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0" name="Freeform 1851">
              <a:extLst>
                <a:ext uri="{FF2B5EF4-FFF2-40B4-BE49-F238E27FC236}">
                  <a16:creationId xmlns:a16="http://schemas.microsoft.com/office/drawing/2014/main" id="{B448223E-67B2-CC1E-D609-412023293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225" y="4125135"/>
              <a:ext cx="29710" cy="5941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1" name="Freeform 1852">
              <a:extLst>
                <a:ext uri="{FF2B5EF4-FFF2-40B4-BE49-F238E27FC236}">
                  <a16:creationId xmlns:a16="http://schemas.microsoft.com/office/drawing/2014/main" id="{0F4FB630-0C3C-9A7C-7029-6D23BEED2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225" y="4125135"/>
              <a:ext cx="29710" cy="5941"/>
            </a:xfrm>
            <a:custGeom>
              <a:avLst/>
              <a:gdLst>
                <a:gd name="T0" fmla="*/ 0 w 20"/>
                <a:gd name="T1" fmla="*/ 0 h 4"/>
                <a:gd name="T2" fmla="*/ 2147483647 w 20"/>
                <a:gd name="T3" fmla="*/ 0 h 4"/>
                <a:gd name="T4" fmla="*/ 2147483647 w 20"/>
                <a:gd name="T5" fmla="*/ 2147483647 h 4"/>
                <a:gd name="T6" fmla="*/ 0 w 2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4">
                  <a:moveTo>
                    <a:pt x="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2" name="Freeform 1853">
              <a:extLst>
                <a:ext uri="{FF2B5EF4-FFF2-40B4-BE49-F238E27FC236}">
                  <a16:creationId xmlns:a16="http://schemas.microsoft.com/office/drawing/2014/main" id="{BC1F8BEC-3009-C45C-0D63-0CA4EF4AA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131076"/>
              <a:ext cx="32681" cy="11882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3" name="Freeform 1854">
              <a:extLst>
                <a:ext uri="{FF2B5EF4-FFF2-40B4-BE49-F238E27FC236}">
                  <a16:creationId xmlns:a16="http://schemas.microsoft.com/office/drawing/2014/main" id="{5A9A7F55-21F8-AA00-85B7-B66FF1BAB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131076"/>
              <a:ext cx="32681" cy="11882"/>
            </a:xfrm>
            <a:custGeom>
              <a:avLst/>
              <a:gdLst>
                <a:gd name="T0" fmla="*/ 0 w 22"/>
                <a:gd name="T1" fmla="*/ 0 h 9"/>
                <a:gd name="T2" fmla="*/ 2147483647 w 22"/>
                <a:gd name="T3" fmla="*/ 0 h 9"/>
                <a:gd name="T4" fmla="*/ 2147483647 w 22"/>
                <a:gd name="T5" fmla="*/ 2147483647 h 9"/>
                <a:gd name="T6" fmla="*/ 0 w 2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lnTo>
                    <a:pt x="22" y="0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4" name="Freeform 1855">
              <a:extLst>
                <a:ext uri="{FF2B5EF4-FFF2-40B4-BE49-F238E27FC236}">
                  <a16:creationId xmlns:a16="http://schemas.microsoft.com/office/drawing/2014/main" id="{0537B481-AD2F-12BE-E082-DC86A1B72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4114739"/>
              <a:ext cx="32681" cy="28220"/>
            </a:xfrm>
            <a:custGeom>
              <a:avLst/>
              <a:gdLst>
                <a:gd name="T0" fmla="*/ 2147483647 w 22"/>
                <a:gd name="T1" fmla="*/ 0 h 20"/>
                <a:gd name="T2" fmla="*/ 0 w 22"/>
                <a:gd name="T3" fmla="*/ 2147483647 h 20"/>
                <a:gd name="T4" fmla="*/ 2147483647 w 22"/>
                <a:gd name="T5" fmla="*/ 2147483647 h 20"/>
                <a:gd name="T6" fmla="*/ 2147483647 w 22"/>
                <a:gd name="T7" fmla="*/ 2147483647 h 20"/>
                <a:gd name="T8" fmla="*/ 2147483647 w 22"/>
                <a:gd name="T9" fmla="*/ 0 h 20"/>
                <a:gd name="T10" fmla="*/ 2147483647 w 22"/>
                <a:gd name="T11" fmla="*/ 2147483647 h 20"/>
                <a:gd name="T12" fmla="*/ 2147483647 w 22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4" y="0"/>
                  </a:moveTo>
                  <a:lnTo>
                    <a:pt x="0" y="11"/>
                  </a:lnTo>
                  <a:lnTo>
                    <a:pt x="11" y="20"/>
                  </a:lnTo>
                  <a:lnTo>
                    <a:pt x="22" y="11"/>
                  </a:lnTo>
                  <a:lnTo>
                    <a:pt x="20" y="0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5" name="Line 1856">
              <a:extLst>
                <a:ext uri="{FF2B5EF4-FFF2-40B4-BE49-F238E27FC236}">
                  <a16:creationId xmlns:a16="http://schemas.microsoft.com/office/drawing/2014/main" id="{CEF0B2FC-63E6-EE3D-80DB-85F5F08CFA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4196" y="4110283"/>
              <a:ext cx="2079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6" name="Line 1857">
              <a:extLst>
                <a:ext uri="{FF2B5EF4-FFF2-40B4-BE49-F238E27FC236}">
                  <a16:creationId xmlns:a16="http://schemas.microsoft.com/office/drawing/2014/main" id="{5879932A-ADB4-43ED-D902-75A2E3534C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1225" y="3979580"/>
              <a:ext cx="2376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7" name="Freeform 1858">
              <a:extLst>
                <a:ext uri="{FF2B5EF4-FFF2-40B4-BE49-F238E27FC236}">
                  <a16:creationId xmlns:a16="http://schemas.microsoft.com/office/drawing/2014/main" id="{8B4B29CA-DEDF-650C-A32A-DA86B84B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681460"/>
              <a:ext cx="62391" cy="77234"/>
            </a:xfrm>
            <a:custGeom>
              <a:avLst/>
              <a:gdLst>
                <a:gd name="T0" fmla="*/ 2147483647 w 42"/>
                <a:gd name="T1" fmla="*/ 0 h 56"/>
                <a:gd name="T2" fmla="*/ 2147483647 w 42"/>
                <a:gd name="T3" fmla="*/ 2147483647 h 56"/>
                <a:gd name="T4" fmla="*/ 0 w 42"/>
                <a:gd name="T5" fmla="*/ 2147483647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" h="56">
                  <a:moveTo>
                    <a:pt x="29" y="0"/>
                  </a:moveTo>
                  <a:lnTo>
                    <a:pt x="42" y="56"/>
                  </a:lnTo>
                  <a:lnTo>
                    <a:pt x="0" y="56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8" name="Freeform 1859">
              <a:extLst>
                <a:ext uri="{FF2B5EF4-FFF2-40B4-BE49-F238E27FC236}">
                  <a16:creationId xmlns:a16="http://schemas.microsoft.com/office/drawing/2014/main" id="{738980D4-55F8-9EFC-0346-65BF6E305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31959"/>
              <a:ext cx="46051" cy="17823"/>
            </a:xfrm>
            <a:custGeom>
              <a:avLst/>
              <a:gdLst>
                <a:gd name="T0" fmla="*/ 2147483647 w 31"/>
                <a:gd name="T1" fmla="*/ 0 h 13"/>
                <a:gd name="T2" fmla="*/ 2147483647 w 31"/>
                <a:gd name="T3" fmla="*/ 2147483647 h 13"/>
                <a:gd name="T4" fmla="*/ 0 w 31"/>
                <a:gd name="T5" fmla="*/ 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" h="13">
                  <a:moveTo>
                    <a:pt x="31" y="0"/>
                  </a:moveTo>
                  <a:lnTo>
                    <a:pt x="16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19" name="Line 1860">
              <a:extLst>
                <a:ext uri="{FF2B5EF4-FFF2-40B4-BE49-F238E27FC236}">
                  <a16:creationId xmlns:a16="http://schemas.microsoft.com/office/drawing/2014/main" id="{BCDBF195-ACCD-4977-D3FD-7DC0791CDB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7565" y="2708194"/>
              <a:ext cx="20797" cy="163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0" name="Line 1861">
              <a:extLst>
                <a:ext uri="{FF2B5EF4-FFF2-40B4-BE49-F238E27FC236}">
                  <a16:creationId xmlns:a16="http://schemas.microsoft.com/office/drawing/2014/main" id="{359850D6-B0AB-0E51-4A4D-66D79517D1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0536" y="2703739"/>
              <a:ext cx="17826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1" name="Line 1862">
              <a:extLst>
                <a:ext uri="{FF2B5EF4-FFF2-40B4-BE49-F238E27FC236}">
                  <a16:creationId xmlns:a16="http://schemas.microsoft.com/office/drawing/2014/main" id="{18A351F3-2007-AE17-8C3D-BA7FE6FBB1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993" y="2687401"/>
              <a:ext cx="13369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2" name="Line 1863">
              <a:extLst>
                <a:ext uri="{FF2B5EF4-FFF2-40B4-BE49-F238E27FC236}">
                  <a16:creationId xmlns:a16="http://schemas.microsoft.com/office/drawing/2014/main" id="{A0C76E38-7D98-3E72-D1E1-6706B24304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24196" y="2681460"/>
              <a:ext cx="2079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3" name="Line 1864">
              <a:extLst>
                <a:ext uri="{FF2B5EF4-FFF2-40B4-BE49-F238E27FC236}">
                  <a16:creationId xmlns:a16="http://schemas.microsoft.com/office/drawing/2014/main" id="{668C6A66-9724-EA79-9349-48514CCF3E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8362" y="2703739"/>
              <a:ext cx="11884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4" name="Line 1865">
              <a:extLst>
                <a:ext uri="{FF2B5EF4-FFF2-40B4-BE49-F238E27FC236}">
                  <a16:creationId xmlns:a16="http://schemas.microsoft.com/office/drawing/2014/main" id="{3AED9A03-D7B1-E6A2-24DA-3309F27B11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8362" y="2708194"/>
              <a:ext cx="16341" cy="1633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5" name="Line 1866">
              <a:extLst>
                <a:ext uri="{FF2B5EF4-FFF2-40B4-BE49-F238E27FC236}">
                  <a16:creationId xmlns:a16="http://schemas.microsoft.com/office/drawing/2014/main" id="{5BDDA785-4FEB-7439-C2D3-706B8DB7B7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993" y="2681460"/>
              <a:ext cx="2228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6" name="Line 1867">
              <a:extLst>
                <a:ext uri="{FF2B5EF4-FFF2-40B4-BE49-F238E27FC236}">
                  <a16:creationId xmlns:a16="http://schemas.microsoft.com/office/drawing/2014/main" id="{421DB271-C2C2-0197-525E-71D028BFC7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8362" y="2687401"/>
              <a:ext cx="8913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7" name="Freeform 1868">
              <a:extLst>
                <a:ext uri="{FF2B5EF4-FFF2-40B4-BE49-F238E27FC236}">
                  <a16:creationId xmlns:a16="http://schemas.microsoft.com/office/drawing/2014/main" id="{AAA5E3DE-3793-1A26-40A9-7C976163E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993" y="2681460"/>
              <a:ext cx="22282" cy="14853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0 w 15"/>
                <a:gd name="T5" fmla="*/ 2147483647 h 11"/>
                <a:gd name="T6" fmla="*/ 0 w 15"/>
                <a:gd name="T7" fmla="*/ 0 h 11"/>
                <a:gd name="T8" fmla="*/ 2147483647 w 15"/>
                <a:gd name="T9" fmla="*/ 0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15" y="5"/>
                  </a:moveTo>
                  <a:lnTo>
                    <a:pt x="9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8" name="Freeform 1869">
              <a:extLst>
                <a:ext uri="{FF2B5EF4-FFF2-40B4-BE49-F238E27FC236}">
                  <a16:creationId xmlns:a16="http://schemas.microsoft.com/office/drawing/2014/main" id="{445EC601-AFF9-25CF-6D21-3937C3D20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565" y="2703739"/>
              <a:ext cx="37138" cy="20794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0 h 15"/>
                <a:gd name="T4" fmla="*/ 2147483647 w 25"/>
                <a:gd name="T5" fmla="*/ 2147483647 h 15"/>
                <a:gd name="T6" fmla="*/ 2147483647 w 25"/>
                <a:gd name="T7" fmla="*/ 0 h 15"/>
                <a:gd name="T8" fmla="*/ 0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15">
                  <a:moveTo>
                    <a:pt x="25" y="4"/>
                  </a:moveTo>
                  <a:lnTo>
                    <a:pt x="22" y="0"/>
                  </a:lnTo>
                  <a:lnTo>
                    <a:pt x="14" y="9"/>
                  </a:lnTo>
                  <a:lnTo>
                    <a:pt x="2" y="0"/>
                  </a:lnTo>
                  <a:lnTo>
                    <a:pt x="0" y="4"/>
                  </a:lnTo>
                  <a:lnTo>
                    <a:pt x="14" y="15"/>
                  </a:lnTo>
                  <a:lnTo>
                    <a:pt x="2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29" name="Freeform 1870">
              <a:extLst>
                <a:ext uri="{FF2B5EF4-FFF2-40B4-BE49-F238E27FC236}">
                  <a16:creationId xmlns:a16="http://schemas.microsoft.com/office/drawing/2014/main" id="{93F4BDB4-B3F5-550A-E949-34C6B403B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731959"/>
              <a:ext cx="62391" cy="26735"/>
            </a:xfrm>
            <a:custGeom>
              <a:avLst/>
              <a:gdLst>
                <a:gd name="T0" fmla="*/ 2147483647 w 42"/>
                <a:gd name="T1" fmla="*/ 2147483647 h 20"/>
                <a:gd name="T2" fmla="*/ 0 w 42"/>
                <a:gd name="T3" fmla="*/ 2147483647 h 20"/>
                <a:gd name="T4" fmla="*/ 2147483647 w 42"/>
                <a:gd name="T5" fmla="*/ 0 h 20"/>
                <a:gd name="T6" fmla="*/ 2147483647 w 42"/>
                <a:gd name="T7" fmla="*/ 2147483647 h 20"/>
                <a:gd name="T8" fmla="*/ 2147483647 w 42"/>
                <a:gd name="T9" fmla="*/ 0 h 20"/>
                <a:gd name="T10" fmla="*/ 2147483647 w 42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20">
                  <a:moveTo>
                    <a:pt x="42" y="20"/>
                  </a:moveTo>
                  <a:lnTo>
                    <a:pt x="0" y="20"/>
                  </a:lnTo>
                  <a:lnTo>
                    <a:pt x="7" y="0"/>
                  </a:lnTo>
                  <a:lnTo>
                    <a:pt x="23" y="13"/>
                  </a:lnTo>
                  <a:lnTo>
                    <a:pt x="38" y="0"/>
                  </a:lnTo>
                  <a:lnTo>
                    <a:pt x="42" y="2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0" name="Freeform 1871">
              <a:extLst>
                <a:ext uri="{FF2B5EF4-FFF2-40B4-BE49-F238E27FC236}">
                  <a16:creationId xmlns:a16="http://schemas.microsoft.com/office/drawing/2014/main" id="{BB4F899B-B13D-52A9-1946-CE86044F6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08194"/>
              <a:ext cx="23768" cy="16338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1" name="Freeform 1872">
              <a:extLst>
                <a:ext uri="{FF2B5EF4-FFF2-40B4-BE49-F238E27FC236}">
                  <a16:creationId xmlns:a16="http://schemas.microsoft.com/office/drawing/2014/main" id="{800B4351-899E-159B-6FF3-A094176E4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08194"/>
              <a:ext cx="23768" cy="16338"/>
            </a:xfrm>
            <a:custGeom>
              <a:avLst/>
              <a:gdLst>
                <a:gd name="T0" fmla="*/ 2147483647 w 16"/>
                <a:gd name="T1" fmla="*/ 0 h 11"/>
                <a:gd name="T2" fmla="*/ 0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1">
                  <a:moveTo>
                    <a:pt x="2" y="0"/>
                  </a:moveTo>
                  <a:lnTo>
                    <a:pt x="0" y="11"/>
                  </a:lnTo>
                  <a:lnTo>
                    <a:pt x="16" y="11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2" name="Freeform 1873">
              <a:extLst>
                <a:ext uri="{FF2B5EF4-FFF2-40B4-BE49-F238E27FC236}">
                  <a16:creationId xmlns:a16="http://schemas.microsoft.com/office/drawing/2014/main" id="{1C455ED0-F955-0C63-B51E-E0489936E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708194"/>
              <a:ext cx="19312" cy="16338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3" name="Freeform 1874">
              <a:extLst>
                <a:ext uri="{FF2B5EF4-FFF2-40B4-BE49-F238E27FC236}">
                  <a16:creationId xmlns:a16="http://schemas.microsoft.com/office/drawing/2014/main" id="{AE31BC98-ED06-67C0-CE27-688E93007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708194"/>
              <a:ext cx="19312" cy="16338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0" y="11"/>
                  </a:lnTo>
                  <a:lnTo>
                    <a:pt x="13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4" name="Freeform 1875">
              <a:extLst>
                <a:ext uri="{FF2B5EF4-FFF2-40B4-BE49-F238E27FC236}">
                  <a16:creationId xmlns:a16="http://schemas.microsoft.com/office/drawing/2014/main" id="{B64562C7-7820-1C4E-7985-4E04CC920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31959"/>
              <a:ext cx="46051" cy="17823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5" name="Freeform 1876">
              <a:extLst>
                <a:ext uri="{FF2B5EF4-FFF2-40B4-BE49-F238E27FC236}">
                  <a16:creationId xmlns:a16="http://schemas.microsoft.com/office/drawing/2014/main" id="{27998754-D1DA-61A7-1D0D-B1CADF9FB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31959"/>
              <a:ext cx="46051" cy="17823"/>
            </a:xfrm>
            <a:custGeom>
              <a:avLst/>
              <a:gdLst>
                <a:gd name="T0" fmla="*/ 0 w 31"/>
                <a:gd name="T1" fmla="*/ 0 h 13"/>
                <a:gd name="T2" fmla="*/ 2147483647 w 31"/>
                <a:gd name="T3" fmla="*/ 0 h 13"/>
                <a:gd name="T4" fmla="*/ 2147483647 w 31"/>
                <a:gd name="T5" fmla="*/ 2147483647 h 13"/>
                <a:gd name="T6" fmla="*/ 0 w 3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6" name="Freeform 1877">
              <a:extLst>
                <a:ext uri="{FF2B5EF4-FFF2-40B4-BE49-F238E27FC236}">
                  <a16:creationId xmlns:a16="http://schemas.microsoft.com/office/drawing/2014/main" id="{3294CF5C-8F69-BF37-EFC5-FBE2E1A56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24533"/>
              <a:ext cx="46051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7" name="Freeform 1878">
              <a:extLst>
                <a:ext uri="{FF2B5EF4-FFF2-40B4-BE49-F238E27FC236}">
                  <a16:creationId xmlns:a16="http://schemas.microsoft.com/office/drawing/2014/main" id="{457CC42D-A4AD-D37A-1FB3-97A05C7D6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24533"/>
              <a:ext cx="46051" cy="7426"/>
            </a:xfrm>
            <a:custGeom>
              <a:avLst/>
              <a:gdLst>
                <a:gd name="T0" fmla="*/ 0 w 31"/>
                <a:gd name="T1" fmla="*/ 0 h 5"/>
                <a:gd name="T2" fmla="*/ 0 w 31"/>
                <a:gd name="T3" fmla="*/ 2147483647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0" y="5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8" name="Freeform 1879">
              <a:extLst>
                <a:ext uri="{FF2B5EF4-FFF2-40B4-BE49-F238E27FC236}">
                  <a16:creationId xmlns:a16="http://schemas.microsoft.com/office/drawing/2014/main" id="{75D24D68-F731-F0ED-BC8C-8FD82B1E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24533"/>
              <a:ext cx="46051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39" name="Freeform 1880">
              <a:extLst>
                <a:ext uri="{FF2B5EF4-FFF2-40B4-BE49-F238E27FC236}">
                  <a16:creationId xmlns:a16="http://schemas.microsoft.com/office/drawing/2014/main" id="{3DC898CA-299A-C115-EC24-AA61EC8B9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24533"/>
              <a:ext cx="46051" cy="7426"/>
            </a:xfrm>
            <a:custGeom>
              <a:avLst/>
              <a:gdLst>
                <a:gd name="T0" fmla="*/ 0 w 31"/>
                <a:gd name="T1" fmla="*/ 0 h 5"/>
                <a:gd name="T2" fmla="*/ 2147483647 w 31"/>
                <a:gd name="T3" fmla="*/ 0 h 5"/>
                <a:gd name="T4" fmla="*/ 2147483647 w 31"/>
                <a:gd name="T5" fmla="*/ 2147483647 h 5"/>
                <a:gd name="T6" fmla="*/ 0 w 3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5">
                  <a:moveTo>
                    <a:pt x="0" y="0"/>
                  </a:moveTo>
                  <a:lnTo>
                    <a:pt x="29" y="0"/>
                  </a:lnTo>
                  <a:lnTo>
                    <a:pt x="3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0" name="Freeform 1881">
              <a:extLst>
                <a:ext uri="{FF2B5EF4-FFF2-40B4-BE49-F238E27FC236}">
                  <a16:creationId xmlns:a16="http://schemas.microsoft.com/office/drawing/2014/main" id="{150E4C8C-4467-47DB-5489-647A9E3BC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594" y="2708194"/>
              <a:ext cx="46051" cy="41587"/>
            </a:xfrm>
            <a:custGeom>
              <a:avLst/>
              <a:gdLst>
                <a:gd name="T0" fmla="*/ 0 w 31"/>
                <a:gd name="T1" fmla="*/ 2147483647 h 29"/>
                <a:gd name="T2" fmla="*/ 2147483647 w 31"/>
                <a:gd name="T3" fmla="*/ 0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0 w 31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27" y="0"/>
                  </a:lnTo>
                  <a:lnTo>
                    <a:pt x="31" y="16"/>
                  </a:lnTo>
                  <a:lnTo>
                    <a:pt x="16" y="29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1" name="Freeform 1882">
              <a:extLst>
                <a:ext uri="{FF2B5EF4-FFF2-40B4-BE49-F238E27FC236}">
                  <a16:creationId xmlns:a16="http://schemas.microsoft.com/office/drawing/2014/main" id="{8A81B4A1-DB49-0863-E7FF-8158F63BE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687401"/>
              <a:ext cx="17826" cy="8912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2147483647 h 6"/>
                <a:gd name="T6" fmla="*/ 2147483647 w 1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0" y="6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2" name="Freeform 1883">
              <a:extLst>
                <a:ext uri="{FF2B5EF4-FFF2-40B4-BE49-F238E27FC236}">
                  <a16:creationId xmlns:a16="http://schemas.microsoft.com/office/drawing/2014/main" id="{6BD28320-4B6A-2B4E-F425-61062DCBD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687401"/>
              <a:ext cx="17826" cy="8912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2147483647 h 6"/>
                <a:gd name="T6" fmla="*/ 2147483647 w 1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0" y="6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3" name="Freeform 1884">
              <a:extLst>
                <a:ext uri="{FF2B5EF4-FFF2-40B4-BE49-F238E27FC236}">
                  <a16:creationId xmlns:a16="http://schemas.microsoft.com/office/drawing/2014/main" id="{D4EDF285-C4DB-10F7-4D24-5D1A82066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687401"/>
              <a:ext cx="11884" cy="8912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4" name="Freeform 1885">
              <a:extLst>
                <a:ext uri="{FF2B5EF4-FFF2-40B4-BE49-F238E27FC236}">
                  <a16:creationId xmlns:a16="http://schemas.microsoft.com/office/drawing/2014/main" id="{F503624A-7932-1773-CF2D-155D53302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362" y="2687401"/>
              <a:ext cx="11884" cy="8912"/>
            </a:xfrm>
            <a:custGeom>
              <a:avLst/>
              <a:gdLst>
                <a:gd name="T0" fmla="*/ 2147483647 w 8"/>
                <a:gd name="T1" fmla="*/ 0 h 6"/>
                <a:gd name="T2" fmla="*/ 0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5" name="Freeform 1886">
              <a:extLst>
                <a:ext uri="{FF2B5EF4-FFF2-40B4-BE49-F238E27FC236}">
                  <a16:creationId xmlns:a16="http://schemas.microsoft.com/office/drawing/2014/main" id="{FC4BEB0B-D16D-45F6-FB60-2CE11D1F8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69631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6" name="Freeform 1887">
              <a:extLst>
                <a:ext uri="{FF2B5EF4-FFF2-40B4-BE49-F238E27FC236}">
                  <a16:creationId xmlns:a16="http://schemas.microsoft.com/office/drawing/2014/main" id="{71A2F979-201F-D759-30E6-6DD86E35A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69631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2147483647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0" y="5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7" name="Freeform 1888">
              <a:extLst>
                <a:ext uri="{FF2B5EF4-FFF2-40B4-BE49-F238E27FC236}">
                  <a16:creationId xmlns:a16="http://schemas.microsoft.com/office/drawing/2014/main" id="{3221CF41-9021-DDEE-AF5F-276FC500E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69631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8" name="Freeform 1889">
              <a:extLst>
                <a:ext uri="{FF2B5EF4-FFF2-40B4-BE49-F238E27FC236}">
                  <a16:creationId xmlns:a16="http://schemas.microsoft.com/office/drawing/2014/main" id="{EDAA9CB6-53BF-F835-E1BD-0F3535D58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696312"/>
              <a:ext cx="29710" cy="7427"/>
            </a:xfrm>
            <a:custGeom>
              <a:avLst/>
              <a:gdLst>
                <a:gd name="T0" fmla="*/ 0 w 20"/>
                <a:gd name="T1" fmla="*/ 0 h 5"/>
                <a:gd name="T2" fmla="*/ 2147483647 w 20"/>
                <a:gd name="T3" fmla="*/ 0 h 5"/>
                <a:gd name="T4" fmla="*/ 2147483647 w 20"/>
                <a:gd name="T5" fmla="*/ 2147483647 h 5"/>
                <a:gd name="T6" fmla="*/ 0 w 2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20" y="0"/>
                  </a:lnTo>
                  <a:lnTo>
                    <a:pt x="2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49" name="Freeform 1890">
              <a:extLst>
                <a:ext uri="{FF2B5EF4-FFF2-40B4-BE49-F238E27FC236}">
                  <a16:creationId xmlns:a16="http://schemas.microsoft.com/office/drawing/2014/main" id="{76FDA0D6-E751-A253-959D-B7B5AC28E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703739"/>
              <a:ext cx="29710" cy="11882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0" name="Freeform 1891">
              <a:extLst>
                <a:ext uri="{FF2B5EF4-FFF2-40B4-BE49-F238E27FC236}">
                  <a16:creationId xmlns:a16="http://schemas.microsoft.com/office/drawing/2014/main" id="{7408825B-B385-4706-AFF0-48C16ECBA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703739"/>
              <a:ext cx="29710" cy="11882"/>
            </a:xfrm>
            <a:custGeom>
              <a:avLst/>
              <a:gdLst>
                <a:gd name="T0" fmla="*/ 0 w 20"/>
                <a:gd name="T1" fmla="*/ 0 h 9"/>
                <a:gd name="T2" fmla="*/ 2147483647 w 20"/>
                <a:gd name="T3" fmla="*/ 0 h 9"/>
                <a:gd name="T4" fmla="*/ 2147483647 w 20"/>
                <a:gd name="T5" fmla="*/ 2147483647 h 9"/>
                <a:gd name="T6" fmla="*/ 0 w 20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lnTo>
                    <a:pt x="2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1" name="Freeform 1892">
              <a:extLst>
                <a:ext uri="{FF2B5EF4-FFF2-40B4-BE49-F238E27FC236}">
                  <a16:creationId xmlns:a16="http://schemas.microsoft.com/office/drawing/2014/main" id="{8A5E1621-1C58-9937-9072-C4164859A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536" y="2687401"/>
              <a:ext cx="29710" cy="28220"/>
            </a:xfrm>
            <a:custGeom>
              <a:avLst/>
              <a:gdLst>
                <a:gd name="T0" fmla="*/ 2147483647 w 20"/>
                <a:gd name="T1" fmla="*/ 0 h 20"/>
                <a:gd name="T2" fmla="*/ 0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3" y="0"/>
                  </a:moveTo>
                  <a:lnTo>
                    <a:pt x="0" y="11"/>
                  </a:lnTo>
                  <a:lnTo>
                    <a:pt x="12" y="20"/>
                  </a:lnTo>
                  <a:lnTo>
                    <a:pt x="20" y="11"/>
                  </a:lnTo>
                  <a:lnTo>
                    <a:pt x="18" y="0"/>
                  </a:lnTo>
                  <a:lnTo>
                    <a:pt x="12" y="6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2" name="Line 2024">
              <a:extLst>
                <a:ext uri="{FF2B5EF4-FFF2-40B4-BE49-F238E27FC236}">
                  <a16:creationId xmlns:a16="http://schemas.microsoft.com/office/drawing/2014/main" id="{77128198-2E82-93B0-C635-97BBAB307E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2999" y="2467582"/>
              <a:ext cx="0" cy="191896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3" name="Line 2025">
              <a:extLst>
                <a:ext uri="{FF2B5EF4-FFF2-40B4-BE49-F238E27FC236}">
                  <a16:creationId xmlns:a16="http://schemas.microsoft.com/office/drawing/2014/main" id="{2A2F4377-8564-1B97-24A4-60BC4F29D7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33580" y="2385893"/>
              <a:ext cx="25254" cy="282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4" name="Line 2026">
              <a:extLst>
                <a:ext uri="{FF2B5EF4-FFF2-40B4-BE49-F238E27FC236}">
                  <a16:creationId xmlns:a16="http://schemas.microsoft.com/office/drawing/2014/main" id="{7B24F48A-1D86-B6C9-924F-73A1004CF3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5863" y="2414112"/>
              <a:ext cx="5942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5" name="Line 2027">
              <a:extLst>
                <a:ext uri="{FF2B5EF4-FFF2-40B4-BE49-F238E27FC236}">
                  <a16:creationId xmlns:a16="http://schemas.microsoft.com/office/drawing/2014/main" id="{24E5509E-9A8E-5A46-D9E4-2EB3DBA58A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5863" y="2414112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6" name="Line 2028">
              <a:extLst>
                <a:ext uri="{FF2B5EF4-FFF2-40B4-BE49-F238E27FC236}">
                  <a16:creationId xmlns:a16="http://schemas.microsoft.com/office/drawing/2014/main" id="{B2C5CAF7-A88B-1517-CD77-869F1B4093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58834" y="2414112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7" name="Line 2029">
              <a:extLst>
                <a:ext uri="{FF2B5EF4-FFF2-40B4-BE49-F238E27FC236}">
                  <a16:creationId xmlns:a16="http://schemas.microsoft.com/office/drawing/2014/main" id="{7A5C12F2-7B15-E97F-7D1A-F227A41B1C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8834" y="2417083"/>
              <a:ext cx="2971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8" name="Line 2030">
              <a:extLst>
                <a:ext uri="{FF2B5EF4-FFF2-40B4-BE49-F238E27FC236}">
                  <a16:creationId xmlns:a16="http://schemas.microsoft.com/office/drawing/2014/main" id="{8BAF013B-BEFF-C0AF-258A-38E0DB4FFE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8834" y="2424510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59" name="Line 2031">
              <a:extLst>
                <a:ext uri="{FF2B5EF4-FFF2-40B4-BE49-F238E27FC236}">
                  <a16:creationId xmlns:a16="http://schemas.microsoft.com/office/drawing/2014/main" id="{B7222F44-AAB4-8093-CCF4-01F07A0BDA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8834" y="2424510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0" name="Line 2032">
              <a:extLst>
                <a:ext uri="{FF2B5EF4-FFF2-40B4-BE49-F238E27FC236}">
                  <a16:creationId xmlns:a16="http://schemas.microsoft.com/office/drawing/2014/main" id="{CC751845-86ED-9FE5-B4A9-80AD801C2D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1225" y="2365099"/>
              <a:ext cx="7427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1" name="Line 2033">
              <a:extLst>
                <a:ext uri="{FF2B5EF4-FFF2-40B4-BE49-F238E27FC236}">
                  <a16:creationId xmlns:a16="http://schemas.microsoft.com/office/drawing/2014/main" id="{237BE4D3-8FE9-F8B6-5E61-FAD879CDA1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5283" y="2365099"/>
              <a:ext cx="594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2" name="Line 2034">
              <a:extLst>
                <a:ext uri="{FF2B5EF4-FFF2-40B4-BE49-F238E27FC236}">
                  <a16:creationId xmlns:a16="http://schemas.microsoft.com/office/drawing/2014/main" id="{783362B7-9470-ED09-2F52-66563B0EB5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4884" y="2365099"/>
              <a:ext cx="10399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3" name="Line 2035">
              <a:extLst>
                <a:ext uri="{FF2B5EF4-FFF2-40B4-BE49-F238E27FC236}">
                  <a16:creationId xmlns:a16="http://schemas.microsoft.com/office/drawing/2014/main" id="{AF8974B7-0CC8-237A-A23E-DFDDD8D32E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1913" y="2371040"/>
              <a:ext cx="2971" cy="10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4" name="Line 2036">
              <a:extLst>
                <a:ext uri="{FF2B5EF4-FFF2-40B4-BE49-F238E27FC236}">
                  <a16:creationId xmlns:a16="http://schemas.microsoft.com/office/drawing/2014/main" id="{B4219D72-4459-8453-8B60-D62469A060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8942" y="2381437"/>
              <a:ext cx="2971" cy="2079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5" name="Line 2037">
              <a:extLst>
                <a:ext uri="{FF2B5EF4-FFF2-40B4-BE49-F238E27FC236}">
                  <a16:creationId xmlns:a16="http://schemas.microsoft.com/office/drawing/2014/main" id="{0639F141-CBC1-CA3A-AB95-C07E730569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1225" y="2365099"/>
              <a:ext cx="7427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6" name="Line 2038">
              <a:extLst>
                <a:ext uri="{FF2B5EF4-FFF2-40B4-BE49-F238E27FC236}">
                  <a16:creationId xmlns:a16="http://schemas.microsoft.com/office/drawing/2014/main" id="{178545E6-AB48-4720-2619-F82D4AE3B2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5283" y="2365099"/>
              <a:ext cx="594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7" name="Line 2039">
              <a:extLst>
                <a:ext uri="{FF2B5EF4-FFF2-40B4-BE49-F238E27FC236}">
                  <a16:creationId xmlns:a16="http://schemas.microsoft.com/office/drawing/2014/main" id="{0FE9F635-EBCA-86E2-90C8-CD01C48E95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7855" y="2365099"/>
              <a:ext cx="7428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8" name="Line 2040">
              <a:extLst>
                <a:ext uri="{FF2B5EF4-FFF2-40B4-BE49-F238E27FC236}">
                  <a16:creationId xmlns:a16="http://schemas.microsoft.com/office/drawing/2014/main" id="{7BBE6328-D797-CB61-0C5B-27721E6869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1913" y="2371040"/>
              <a:ext cx="5942" cy="10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69" name="Line 2041">
              <a:extLst>
                <a:ext uri="{FF2B5EF4-FFF2-40B4-BE49-F238E27FC236}">
                  <a16:creationId xmlns:a16="http://schemas.microsoft.com/office/drawing/2014/main" id="{ACFF8971-CD64-2C26-1C96-F3CF0741F6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8942" y="2381437"/>
              <a:ext cx="2971" cy="1782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0" name="Line 2042">
              <a:extLst>
                <a:ext uri="{FF2B5EF4-FFF2-40B4-BE49-F238E27FC236}">
                  <a16:creationId xmlns:a16="http://schemas.microsoft.com/office/drawing/2014/main" id="{3DFB1B53-C383-B5F3-70FC-F5DE472018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69232" y="2430451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1" name="Line 2043">
              <a:extLst>
                <a:ext uri="{FF2B5EF4-FFF2-40B4-BE49-F238E27FC236}">
                  <a16:creationId xmlns:a16="http://schemas.microsoft.com/office/drawing/2014/main" id="{18307E5D-5AD9-3E8C-EA58-9E5AAE394E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8834" y="2414112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2" name="Line 2044">
              <a:extLst>
                <a:ext uri="{FF2B5EF4-FFF2-40B4-BE49-F238E27FC236}">
                  <a16:creationId xmlns:a16="http://schemas.microsoft.com/office/drawing/2014/main" id="{1DDA0691-9FE7-FB1B-40A7-FE28EBAE83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66261" y="2430451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3" name="Line 2045">
              <a:extLst>
                <a:ext uri="{FF2B5EF4-FFF2-40B4-BE49-F238E27FC236}">
                  <a16:creationId xmlns:a16="http://schemas.microsoft.com/office/drawing/2014/main" id="{5375362E-FF73-05A3-2396-DF0817F059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72203" y="2427480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4" name="Line 2046">
              <a:extLst>
                <a:ext uri="{FF2B5EF4-FFF2-40B4-BE49-F238E27FC236}">
                  <a16:creationId xmlns:a16="http://schemas.microsoft.com/office/drawing/2014/main" id="{01368D85-EAD2-355F-2497-75CB62E954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94486" y="2445303"/>
              <a:ext cx="13369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5" name="Line 2047">
              <a:extLst>
                <a:ext uri="{FF2B5EF4-FFF2-40B4-BE49-F238E27FC236}">
                  <a16:creationId xmlns:a16="http://schemas.microsoft.com/office/drawing/2014/main" id="{6DA1F549-BAF9-55D0-BA1D-21D7A89D65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94486" y="2417083"/>
              <a:ext cx="29710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6" name="Line 2048">
              <a:extLst>
                <a:ext uri="{FF2B5EF4-FFF2-40B4-BE49-F238E27FC236}">
                  <a16:creationId xmlns:a16="http://schemas.microsoft.com/office/drawing/2014/main" id="{15BA1330-6737-4F56-3BFB-FCD3D3DFE4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7855" y="2414112"/>
              <a:ext cx="1634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7" name="Line 2049">
              <a:extLst>
                <a:ext uri="{FF2B5EF4-FFF2-40B4-BE49-F238E27FC236}">
                  <a16:creationId xmlns:a16="http://schemas.microsoft.com/office/drawing/2014/main" id="{1B9FC868-FE5C-F907-562C-759FA6602C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8942" y="2335394"/>
              <a:ext cx="0" cy="14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8" name="Line 2050">
              <a:extLst>
                <a:ext uri="{FF2B5EF4-FFF2-40B4-BE49-F238E27FC236}">
                  <a16:creationId xmlns:a16="http://schemas.microsoft.com/office/drawing/2014/main" id="{A4ADF605-E2EF-3892-FF50-F634C20B82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94486" y="2336879"/>
              <a:ext cx="4456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79" name="Freeform 2051">
              <a:extLst>
                <a:ext uri="{FF2B5EF4-FFF2-40B4-BE49-F238E27FC236}">
                  <a16:creationId xmlns:a16="http://schemas.microsoft.com/office/drawing/2014/main" id="{3AC5F893-84B2-8186-DC8D-C35868A81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2335394"/>
              <a:ext cx="7427" cy="4455"/>
            </a:xfrm>
            <a:custGeom>
              <a:avLst/>
              <a:gdLst>
                <a:gd name="T0" fmla="*/ 2147483647 w 5"/>
                <a:gd name="T1" fmla="*/ 0 h 4"/>
                <a:gd name="T2" fmla="*/ 2147483647 w 5"/>
                <a:gd name="T3" fmla="*/ 2147483647 h 4"/>
                <a:gd name="T4" fmla="*/ 2147483647 w 5"/>
                <a:gd name="T5" fmla="*/ 2147483647 h 4"/>
                <a:gd name="T6" fmla="*/ 2147483647 w 5"/>
                <a:gd name="T7" fmla="*/ 2147483647 h 4"/>
                <a:gd name="T8" fmla="*/ 0 w 5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0" name="Freeform 2052">
              <a:extLst>
                <a:ext uri="{FF2B5EF4-FFF2-40B4-BE49-F238E27FC236}">
                  <a16:creationId xmlns:a16="http://schemas.microsoft.com/office/drawing/2014/main" id="{ED68EE6D-2FDB-8E1B-83B6-6FB22E5AD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913" y="2345790"/>
              <a:ext cx="5942" cy="13368"/>
            </a:xfrm>
            <a:custGeom>
              <a:avLst/>
              <a:gdLst>
                <a:gd name="T0" fmla="*/ 2147483647 w 4"/>
                <a:gd name="T1" fmla="*/ 0 h 9"/>
                <a:gd name="T2" fmla="*/ 2147483647 w 4"/>
                <a:gd name="T3" fmla="*/ 2147483647 h 9"/>
                <a:gd name="T4" fmla="*/ 0 w 4"/>
                <a:gd name="T5" fmla="*/ 2147483647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7"/>
                  </a:lnTo>
                  <a:lnTo>
                    <a:pt x="0" y="9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1" name="Line 2053">
              <a:extLst>
                <a:ext uri="{FF2B5EF4-FFF2-40B4-BE49-F238E27FC236}">
                  <a16:creationId xmlns:a16="http://schemas.microsoft.com/office/drawing/2014/main" id="{5EFAFB24-256C-800B-5F57-00F63378A1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98942" y="2356187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2" name="Line 2054">
              <a:extLst>
                <a:ext uri="{FF2B5EF4-FFF2-40B4-BE49-F238E27FC236}">
                  <a16:creationId xmlns:a16="http://schemas.microsoft.com/office/drawing/2014/main" id="{E3363B75-DFD2-8376-A175-D34F59EFE9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1913" y="2345790"/>
              <a:ext cx="5942" cy="103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3" name="Line 2055">
              <a:extLst>
                <a:ext uri="{FF2B5EF4-FFF2-40B4-BE49-F238E27FC236}">
                  <a16:creationId xmlns:a16="http://schemas.microsoft.com/office/drawing/2014/main" id="{28EEEE8D-3BF1-78E6-B70C-FE401DBDA8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2353217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4" name="Line 2056">
              <a:extLst>
                <a:ext uri="{FF2B5EF4-FFF2-40B4-BE49-F238E27FC236}">
                  <a16:creationId xmlns:a16="http://schemas.microsoft.com/office/drawing/2014/main" id="{416EC4C3-3A03-EE7C-7D68-2206526AD0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2353217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5" name="Line 2057">
              <a:extLst>
                <a:ext uri="{FF2B5EF4-FFF2-40B4-BE49-F238E27FC236}">
                  <a16:creationId xmlns:a16="http://schemas.microsoft.com/office/drawing/2014/main" id="{B69AB853-0456-15C8-286A-5A7EE43F9C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2350246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6" name="Line 2058">
              <a:extLst>
                <a:ext uri="{FF2B5EF4-FFF2-40B4-BE49-F238E27FC236}">
                  <a16:creationId xmlns:a16="http://schemas.microsoft.com/office/drawing/2014/main" id="{DA95907C-A68D-BBF4-9168-94043F849B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1225" y="2350246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7" name="Line 2059">
              <a:extLst>
                <a:ext uri="{FF2B5EF4-FFF2-40B4-BE49-F238E27FC236}">
                  <a16:creationId xmlns:a16="http://schemas.microsoft.com/office/drawing/2014/main" id="{CDE8641B-05CA-4C1A-71FE-09262C848A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4486" y="2342820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8" name="Freeform 2060">
              <a:extLst>
                <a:ext uri="{FF2B5EF4-FFF2-40B4-BE49-F238E27FC236}">
                  <a16:creationId xmlns:a16="http://schemas.microsoft.com/office/drawing/2014/main" id="{1598AC4E-BA6C-5D31-791A-B9A45755A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2345790"/>
              <a:ext cx="0" cy="10397"/>
            </a:xfrm>
            <a:custGeom>
              <a:avLst/>
              <a:gdLst>
                <a:gd name="T0" fmla="*/ 0 h 7"/>
                <a:gd name="T1" fmla="*/ 2147483647 h 7"/>
                <a:gd name="T2" fmla="*/ 2147483647 h 7"/>
                <a:gd name="T3" fmla="*/ 2147483647 h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89" name="Line 2061">
              <a:extLst>
                <a:ext uri="{FF2B5EF4-FFF2-40B4-BE49-F238E27FC236}">
                  <a16:creationId xmlns:a16="http://schemas.microsoft.com/office/drawing/2014/main" id="{C55EB1A5-576C-F87E-2761-DF421F3845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8254" y="2359158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0" name="Freeform 2062">
              <a:extLst>
                <a:ext uri="{FF2B5EF4-FFF2-40B4-BE49-F238E27FC236}">
                  <a16:creationId xmlns:a16="http://schemas.microsoft.com/office/drawing/2014/main" id="{0C0ADC2C-24B0-AD3F-2617-DC84FB8A2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2356187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2147483647 w 6"/>
                <a:gd name="T3" fmla="*/ 0 h 2"/>
                <a:gd name="T4" fmla="*/ 2147483647 w 6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1" name="Line 2063">
              <a:extLst>
                <a:ext uri="{FF2B5EF4-FFF2-40B4-BE49-F238E27FC236}">
                  <a16:creationId xmlns:a16="http://schemas.microsoft.com/office/drawing/2014/main" id="{23DF3575-7134-965D-BC69-2900EE468F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2312" y="2353217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2" name="Line 2064">
              <a:extLst>
                <a:ext uri="{FF2B5EF4-FFF2-40B4-BE49-F238E27FC236}">
                  <a16:creationId xmlns:a16="http://schemas.microsoft.com/office/drawing/2014/main" id="{DD566AF5-A04C-48D5-1B0D-6DF360817B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2312" y="2353217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3" name="Line 2065">
              <a:extLst>
                <a:ext uri="{FF2B5EF4-FFF2-40B4-BE49-F238E27FC236}">
                  <a16:creationId xmlns:a16="http://schemas.microsoft.com/office/drawing/2014/main" id="{BCA18092-BEE1-A8D4-B66C-DE700EC41F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7855" y="2350246"/>
              <a:ext cx="4457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4" name="Line 2066">
              <a:extLst>
                <a:ext uri="{FF2B5EF4-FFF2-40B4-BE49-F238E27FC236}">
                  <a16:creationId xmlns:a16="http://schemas.microsoft.com/office/drawing/2014/main" id="{27E3B3F8-BC2D-A8D4-0F8B-444AC18DF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4884" y="2353217"/>
              <a:ext cx="0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5" name="Line 2067">
              <a:extLst>
                <a:ext uri="{FF2B5EF4-FFF2-40B4-BE49-F238E27FC236}">
                  <a16:creationId xmlns:a16="http://schemas.microsoft.com/office/drawing/2014/main" id="{369D1768-8303-ACF9-9910-F7FDA0033E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8942" y="2359158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6" name="Line 2068">
              <a:extLst>
                <a:ext uri="{FF2B5EF4-FFF2-40B4-BE49-F238E27FC236}">
                  <a16:creationId xmlns:a16="http://schemas.microsoft.com/office/drawing/2014/main" id="{7973A807-081F-A904-FFCC-1E7A93018A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8544" y="2342820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7" name="Line 2069">
              <a:extLst>
                <a:ext uri="{FF2B5EF4-FFF2-40B4-BE49-F238E27FC236}">
                  <a16:creationId xmlns:a16="http://schemas.microsoft.com/office/drawing/2014/main" id="{B3E47E65-FE7D-9B34-12B0-353D3DAC9E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8544" y="2339849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8" name="Line 2070">
              <a:extLst>
                <a:ext uri="{FF2B5EF4-FFF2-40B4-BE49-F238E27FC236}">
                  <a16:creationId xmlns:a16="http://schemas.microsoft.com/office/drawing/2014/main" id="{829B05B5-8886-A04A-F07A-98917B4F8D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8544" y="2339849"/>
              <a:ext cx="594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399" name="Freeform 2071">
              <a:extLst>
                <a:ext uri="{FF2B5EF4-FFF2-40B4-BE49-F238E27FC236}">
                  <a16:creationId xmlns:a16="http://schemas.microsoft.com/office/drawing/2014/main" id="{8810758C-CF1F-2B78-DC4D-6DD066D90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2345790"/>
              <a:ext cx="4456" cy="0"/>
            </a:xfrm>
            <a:custGeom>
              <a:avLst/>
              <a:gdLst>
                <a:gd name="T0" fmla="*/ 0 w 3"/>
                <a:gd name="T1" fmla="*/ 2147483647 w 3"/>
                <a:gd name="T2" fmla="*/ 0 w 3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0" name="Freeform 2072">
              <a:extLst>
                <a:ext uri="{FF2B5EF4-FFF2-40B4-BE49-F238E27FC236}">
                  <a16:creationId xmlns:a16="http://schemas.microsoft.com/office/drawing/2014/main" id="{5679DE3F-5110-F343-A859-622222E7C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2356187"/>
              <a:ext cx="4456" cy="2971"/>
            </a:xfrm>
            <a:custGeom>
              <a:avLst/>
              <a:gdLst>
                <a:gd name="T0" fmla="*/ 0 w 3"/>
                <a:gd name="T1" fmla="*/ 0 h 2"/>
                <a:gd name="T2" fmla="*/ 2147483647 w 3"/>
                <a:gd name="T3" fmla="*/ 0 h 2"/>
                <a:gd name="T4" fmla="*/ 0 w 3"/>
                <a:gd name="T5" fmla="*/ 0 h 2"/>
                <a:gd name="T6" fmla="*/ 2147483647 w 3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1" name="Freeform 2073">
              <a:extLst>
                <a:ext uri="{FF2B5EF4-FFF2-40B4-BE49-F238E27FC236}">
                  <a16:creationId xmlns:a16="http://schemas.microsoft.com/office/drawing/2014/main" id="{9C881A49-6726-7E4F-67B7-4E4C35EFD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2327967"/>
              <a:ext cx="26739" cy="17823"/>
            </a:xfrm>
            <a:custGeom>
              <a:avLst/>
              <a:gdLst>
                <a:gd name="T0" fmla="*/ 0 w 18"/>
                <a:gd name="T1" fmla="*/ 2147483647 h 13"/>
                <a:gd name="T2" fmla="*/ 0 w 18"/>
                <a:gd name="T3" fmla="*/ 2147483647 h 13"/>
                <a:gd name="T4" fmla="*/ 2147483647 w 18"/>
                <a:gd name="T5" fmla="*/ 2147483647 h 13"/>
                <a:gd name="T6" fmla="*/ 2147483647 w 18"/>
                <a:gd name="T7" fmla="*/ 2147483647 h 13"/>
                <a:gd name="T8" fmla="*/ 2147483647 w 18"/>
                <a:gd name="T9" fmla="*/ 2147483647 h 13"/>
                <a:gd name="T10" fmla="*/ 2147483647 w 18"/>
                <a:gd name="T11" fmla="*/ 0 h 13"/>
                <a:gd name="T12" fmla="*/ 2147483647 w 18"/>
                <a:gd name="T13" fmla="*/ 0 h 13"/>
                <a:gd name="T14" fmla="*/ 2147483647 w 18"/>
                <a:gd name="T15" fmla="*/ 2147483647 h 13"/>
                <a:gd name="T16" fmla="*/ 2147483647 w 18"/>
                <a:gd name="T17" fmla="*/ 2147483647 h 13"/>
                <a:gd name="T18" fmla="*/ 2147483647 w 18"/>
                <a:gd name="T19" fmla="*/ 2147483647 h 13"/>
                <a:gd name="T20" fmla="*/ 2147483647 w 18"/>
                <a:gd name="T21" fmla="*/ 2147483647 h 13"/>
                <a:gd name="T22" fmla="*/ 2147483647 w 18"/>
                <a:gd name="T23" fmla="*/ 2147483647 h 13"/>
                <a:gd name="T24" fmla="*/ 2147483647 w 18"/>
                <a:gd name="T25" fmla="*/ 2147483647 h 13"/>
                <a:gd name="T26" fmla="*/ 2147483647 w 18"/>
                <a:gd name="T27" fmla="*/ 2147483647 h 13"/>
                <a:gd name="T28" fmla="*/ 2147483647 w 18"/>
                <a:gd name="T29" fmla="*/ 2147483647 h 13"/>
                <a:gd name="T30" fmla="*/ 2147483647 w 18"/>
                <a:gd name="T31" fmla="*/ 2147483647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" h="13">
                  <a:moveTo>
                    <a:pt x="0" y="9"/>
                  </a:moveTo>
                  <a:lnTo>
                    <a:pt x="0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5"/>
                  </a:lnTo>
                  <a:lnTo>
                    <a:pt x="18" y="5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18" y="11"/>
                  </a:lnTo>
                  <a:lnTo>
                    <a:pt x="18" y="1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2" name="Line 2074">
              <a:extLst>
                <a:ext uri="{FF2B5EF4-FFF2-40B4-BE49-F238E27FC236}">
                  <a16:creationId xmlns:a16="http://schemas.microsoft.com/office/drawing/2014/main" id="{30F26B8C-7027-E454-4998-4296C8FB8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1515" y="2342820"/>
              <a:ext cx="37137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3" name="Line 2075">
              <a:extLst>
                <a:ext uri="{FF2B5EF4-FFF2-40B4-BE49-F238E27FC236}">
                  <a16:creationId xmlns:a16="http://schemas.microsoft.com/office/drawing/2014/main" id="{2F71FC18-2F11-BE66-F909-16EA20850C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21225" y="2345790"/>
              <a:ext cx="742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4" name="Freeform 2076">
              <a:extLst>
                <a:ext uri="{FF2B5EF4-FFF2-40B4-BE49-F238E27FC236}">
                  <a16:creationId xmlns:a16="http://schemas.microsoft.com/office/drawing/2014/main" id="{34362D1D-E7FF-1910-108B-7E0D6A0D9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2393319"/>
              <a:ext cx="2971" cy="5941"/>
            </a:xfrm>
            <a:custGeom>
              <a:avLst/>
              <a:gdLst>
                <a:gd name="T0" fmla="*/ 2147483647 w 2"/>
                <a:gd name="T1" fmla="*/ 0 h 4"/>
                <a:gd name="T2" fmla="*/ 0 w 2"/>
                <a:gd name="T3" fmla="*/ 2147483647 h 4"/>
                <a:gd name="T4" fmla="*/ 0 w 2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5" name="Line 2077">
              <a:extLst>
                <a:ext uri="{FF2B5EF4-FFF2-40B4-BE49-F238E27FC236}">
                  <a16:creationId xmlns:a16="http://schemas.microsoft.com/office/drawing/2014/main" id="{D9B878D2-707B-5C60-6128-530BC78FF5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4884" y="2360643"/>
              <a:ext cx="13370" cy="103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6" name="Line 2078">
              <a:extLst>
                <a:ext uri="{FF2B5EF4-FFF2-40B4-BE49-F238E27FC236}">
                  <a16:creationId xmlns:a16="http://schemas.microsoft.com/office/drawing/2014/main" id="{39DA7203-1703-F64D-6C5E-7DEE0B7669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7855" y="2368070"/>
              <a:ext cx="4457" cy="10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7" name="Line 2079">
              <a:extLst>
                <a:ext uri="{FF2B5EF4-FFF2-40B4-BE49-F238E27FC236}">
                  <a16:creationId xmlns:a16="http://schemas.microsoft.com/office/drawing/2014/main" id="{27C795CA-842B-CC4B-863F-2B3951A594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8254" y="2360643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8" name="Line 2080">
              <a:extLst>
                <a:ext uri="{FF2B5EF4-FFF2-40B4-BE49-F238E27FC236}">
                  <a16:creationId xmlns:a16="http://schemas.microsoft.com/office/drawing/2014/main" id="{FD5C83CF-8CFD-5EB0-9568-34EB5FAB3B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2312" y="2368070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09" name="Freeform 2081">
              <a:extLst>
                <a:ext uri="{FF2B5EF4-FFF2-40B4-BE49-F238E27FC236}">
                  <a16:creationId xmlns:a16="http://schemas.microsoft.com/office/drawing/2014/main" id="{D29E07DD-3AD5-45E5-2D4A-933646656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2365099"/>
              <a:ext cx="8913" cy="19308"/>
            </a:xfrm>
            <a:custGeom>
              <a:avLst/>
              <a:gdLst>
                <a:gd name="T0" fmla="*/ 2147483647 w 6"/>
                <a:gd name="T1" fmla="*/ 2147483647 h 13"/>
                <a:gd name="T2" fmla="*/ 2147483647 w 6"/>
                <a:gd name="T3" fmla="*/ 2147483647 h 13"/>
                <a:gd name="T4" fmla="*/ 0 w 6"/>
                <a:gd name="T5" fmla="*/ 2147483647 h 13"/>
                <a:gd name="T6" fmla="*/ 2147483647 w 6"/>
                <a:gd name="T7" fmla="*/ 2147483647 h 13"/>
                <a:gd name="T8" fmla="*/ 2147483647 w 6"/>
                <a:gd name="T9" fmla="*/ 2147483647 h 13"/>
                <a:gd name="T10" fmla="*/ 2147483647 w 6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13">
                  <a:moveTo>
                    <a:pt x="4" y="4"/>
                  </a:moveTo>
                  <a:lnTo>
                    <a:pt x="2" y="6"/>
                  </a:lnTo>
                  <a:lnTo>
                    <a:pt x="0" y="13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0" name="Line 2082">
              <a:extLst>
                <a:ext uri="{FF2B5EF4-FFF2-40B4-BE49-F238E27FC236}">
                  <a16:creationId xmlns:a16="http://schemas.microsoft.com/office/drawing/2014/main" id="{10B94410-4CF6-9A36-D9B7-E056318393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7855" y="2378466"/>
              <a:ext cx="0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1" name="Freeform 2083">
              <a:extLst>
                <a:ext uri="{FF2B5EF4-FFF2-40B4-BE49-F238E27FC236}">
                  <a16:creationId xmlns:a16="http://schemas.microsoft.com/office/drawing/2014/main" id="{ED3957C9-2C00-E8E5-180C-A9FF8ED64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2360643"/>
              <a:ext cx="8913" cy="20794"/>
            </a:xfrm>
            <a:custGeom>
              <a:avLst/>
              <a:gdLst>
                <a:gd name="T0" fmla="*/ 0 w 6"/>
                <a:gd name="T1" fmla="*/ 2147483647 h 14"/>
                <a:gd name="T2" fmla="*/ 2147483647 w 6"/>
                <a:gd name="T3" fmla="*/ 2147483647 h 14"/>
                <a:gd name="T4" fmla="*/ 2147483647 w 6"/>
                <a:gd name="T5" fmla="*/ 2147483647 h 14"/>
                <a:gd name="T6" fmla="*/ 2147483647 w 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14">
                  <a:moveTo>
                    <a:pt x="0" y="14"/>
                  </a:moveTo>
                  <a:lnTo>
                    <a:pt x="2" y="9"/>
                  </a:lnTo>
                  <a:lnTo>
                    <a:pt x="2" y="5"/>
                  </a:lnTo>
                  <a:lnTo>
                    <a:pt x="6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2" name="Line 2084">
              <a:extLst>
                <a:ext uri="{FF2B5EF4-FFF2-40B4-BE49-F238E27FC236}">
                  <a16:creationId xmlns:a16="http://schemas.microsoft.com/office/drawing/2014/main" id="{A0AA275B-1E96-4EDD-4050-1AC929D673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4884" y="2365099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3" name="Freeform 2085">
              <a:extLst>
                <a:ext uri="{FF2B5EF4-FFF2-40B4-BE49-F238E27FC236}">
                  <a16:creationId xmlns:a16="http://schemas.microsoft.com/office/drawing/2014/main" id="{8BD57186-A9B0-19A2-1D07-315507037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486" y="2384407"/>
              <a:ext cx="4456" cy="8912"/>
            </a:xfrm>
            <a:custGeom>
              <a:avLst/>
              <a:gdLst>
                <a:gd name="T0" fmla="*/ 2147483647 w 3"/>
                <a:gd name="T1" fmla="*/ 0 h 7"/>
                <a:gd name="T2" fmla="*/ 0 w 3"/>
                <a:gd name="T3" fmla="*/ 2147483647 h 7"/>
                <a:gd name="T4" fmla="*/ 2147483647 w 3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4" name="Line 2086">
              <a:extLst>
                <a:ext uri="{FF2B5EF4-FFF2-40B4-BE49-F238E27FC236}">
                  <a16:creationId xmlns:a16="http://schemas.microsoft.com/office/drawing/2014/main" id="{9FBE19F0-B752-7D2B-AB76-A758D27B12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4486" y="2381437"/>
              <a:ext cx="4456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5" name="Freeform 2087">
              <a:extLst>
                <a:ext uri="{FF2B5EF4-FFF2-40B4-BE49-F238E27FC236}">
                  <a16:creationId xmlns:a16="http://schemas.microsoft.com/office/drawing/2014/main" id="{317183C6-F883-8A67-D6B5-5EA601A73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2421539"/>
              <a:ext cx="2971" cy="14853"/>
            </a:xfrm>
            <a:custGeom>
              <a:avLst/>
              <a:gdLst>
                <a:gd name="T0" fmla="*/ 2147483647 w 2"/>
                <a:gd name="T1" fmla="*/ 0 h 11"/>
                <a:gd name="T2" fmla="*/ 0 w 2"/>
                <a:gd name="T3" fmla="*/ 2147483647 h 11"/>
                <a:gd name="T4" fmla="*/ 2147483647 w 2"/>
                <a:gd name="T5" fmla="*/ 2147483647 h 11"/>
                <a:gd name="T6" fmla="*/ 2147483647 w 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1">
                  <a:moveTo>
                    <a:pt x="2" y="0"/>
                  </a:moveTo>
                  <a:lnTo>
                    <a:pt x="0" y="11"/>
                  </a:lnTo>
                  <a:lnTo>
                    <a:pt x="2" y="8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6" name="Line 2088">
              <a:extLst>
                <a:ext uri="{FF2B5EF4-FFF2-40B4-BE49-F238E27FC236}">
                  <a16:creationId xmlns:a16="http://schemas.microsoft.com/office/drawing/2014/main" id="{6E26C602-ADD0-1951-2E01-92E140FD71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1515" y="2399260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7" name="Line 2089">
              <a:extLst>
                <a:ext uri="{FF2B5EF4-FFF2-40B4-BE49-F238E27FC236}">
                  <a16:creationId xmlns:a16="http://schemas.microsoft.com/office/drawing/2014/main" id="{39805755-5C60-052A-B756-04EC184481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8942" y="2414112"/>
              <a:ext cx="5942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8" name="Freeform 2090">
              <a:extLst>
                <a:ext uri="{FF2B5EF4-FFF2-40B4-BE49-F238E27FC236}">
                  <a16:creationId xmlns:a16="http://schemas.microsoft.com/office/drawing/2014/main" id="{BB490FA1-70F7-028A-2AF6-ED7F5C16C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174" y="2393319"/>
              <a:ext cx="32681" cy="16338"/>
            </a:xfrm>
            <a:custGeom>
              <a:avLst/>
              <a:gdLst>
                <a:gd name="T0" fmla="*/ 2147483647 w 22"/>
                <a:gd name="T1" fmla="*/ 0 h 11"/>
                <a:gd name="T2" fmla="*/ 2147483647 w 22"/>
                <a:gd name="T3" fmla="*/ 2147483647 h 11"/>
                <a:gd name="T4" fmla="*/ 2147483647 w 22"/>
                <a:gd name="T5" fmla="*/ 2147483647 h 11"/>
                <a:gd name="T6" fmla="*/ 2147483647 w 22"/>
                <a:gd name="T7" fmla="*/ 2147483647 h 11"/>
                <a:gd name="T8" fmla="*/ 0 w 22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16" y="4"/>
                  </a:lnTo>
                  <a:lnTo>
                    <a:pt x="9" y="8"/>
                  </a:lnTo>
                  <a:lnTo>
                    <a:pt x="2" y="11"/>
                  </a:lnTo>
                  <a:lnTo>
                    <a:pt x="0" y="11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19" name="Line 2091">
              <a:extLst>
                <a:ext uri="{FF2B5EF4-FFF2-40B4-BE49-F238E27FC236}">
                  <a16:creationId xmlns:a16="http://schemas.microsoft.com/office/drawing/2014/main" id="{F4DB1C63-DB3F-8024-4FEE-B7A98EF7F8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1515" y="2399260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0" name="Line 2092">
              <a:extLst>
                <a:ext uri="{FF2B5EF4-FFF2-40B4-BE49-F238E27FC236}">
                  <a16:creationId xmlns:a16="http://schemas.microsoft.com/office/drawing/2014/main" id="{C1B34315-382E-B4E8-00A3-2284783CDD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4486" y="2393319"/>
              <a:ext cx="0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1" name="Line 2093">
              <a:extLst>
                <a:ext uri="{FF2B5EF4-FFF2-40B4-BE49-F238E27FC236}">
                  <a16:creationId xmlns:a16="http://schemas.microsoft.com/office/drawing/2014/main" id="{184DB0A4-D22D-D2A6-A05D-C402832F56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7855" y="2388863"/>
              <a:ext cx="10399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2" name="Freeform 2094">
              <a:extLst>
                <a:ext uri="{FF2B5EF4-FFF2-40B4-BE49-F238E27FC236}">
                  <a16:creationId xmlns:a16="http://schemas.microsoft.com/office/drawing/2014/main" id="{A7581002-3226-FAAB-2A9D-C1B0DB4E1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365099"/>
              <a:ext cx="7427" cy="31190"/>
            </a:xfrm>
            <a:custGeom>
              <a:avLst/>
              <a:gdLst>
                <a:gd name="T0" fmla="*/ 2147483647 w 5"/>
                <a:gd name="T1" fmla="*/ 2147483647 h 22"/>
                <a:gd name="T2" fmla="*/ 2147483647 w 5"/>
                <a:gd name="T3" fmla="*/ 2147483647 h 22"/>
                <a:gd name="T4" fmla="*/ 2147483647 w 5"/>
                <a:gd name="T5" fmla="*/ 2147483647 h 22"/>
                <a:gd name="T6" fmla="*/ 2147483647 w 5"/>
                <a:gd name="T7" fmla="*/ 2147483647 h 22"/>
                <a:gd name="T8" fmla="*/ 0 w 5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2">
                  <a:moveTo>
                    <a:pt x="3" y="22"/>
                  </a:moveTo>
                  <a:lnTo>
                    <a:pt x="5" y="13"/>
                  </a:lnTo>
                  <a:lnTo>
                    <a:pt x="5" y="9"/>
                  </a:lnTo>
                  <a:lnTo>
                    <a:pt x="3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3" name="Freeform 2095">
              <a:extLst>
                <a:ext uri="{FF2B5EF4-FFF2-40B4-BE49-F238E27FC236}">
                  <a16:creationId xmlns:a16="http://schemas.microsoft.com/office/drawing/2014/main" id="{A0685A20-FA81-F2D8-3CEF-A4424AB12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374011"/>
              <a:ext cx="4456" cy="14853"/>
            </a:xfrm>
            <a:custGeom>
              <a:avLst/>
              <a:gdLst>
                <a:gd name="T0" fmla="*/ 2147483647 w 3"/>
                <a:gd name="T1" fmla="*/ 2147483647 h 11"/>
                <a:gd name="T2" fmla="*/ 2147483647 w 3"/>
                <a:gd name="T3" fmla="*/ 2147483647 h 11"/>
                <a:gd name="T4" fmla="*/ 0 w 3"/>
                <a:gd name="T5" fmla="*/ 0 h 1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11">
                  <a:moveTo>
                    <a:pt x="3" y="11"/>
                  </a:move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4" name="Line 2096">
              <a:extLst>
                <a:ext uri="{FF2B5EF4-FFF2-40B4-BE49-F238E27FC236}">
                  <a16:creationId xmlns:a16="http://schemas.microsoft.com/office/drawing/2014/main" id="{AFA3EDB7-26B2-6795-8A8B-112506D0BE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4196" y="2421539"/>
              <a:ext cx="0" cy="1188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5" name="Line 2097">
              <a:extLst>
                <a:ext uri="{FF2B5EF4-FFF2-40B4-BE49-F238E27FC236}">
                  <a16:creationId xmlns:a16="http://schemas.microsoft.com/office/drawing/2014/main" id="{7449150E-2FAC-F970-E9B9-D4C1FF2354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18254" y="2399260"/>
              <a:ext cx="5942" cy="1039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6" name="Line 2098">
              <a:extLst>
                <a:ext uri="{FF2B5EF4-FFF2-40B4-BE49-F238E27FC236}">
                  <a16:creationId xmlns:a16="http://schemas.microsoft.com/office/drawing/2014/main" id="{D87CEA1C-E6F0-9231-069B-6DDEFB3A3F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4196" y="2396289"/>
              <a:ext cx="4456" cy="2525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7" name="Line 2099">
              <a:extLst>
                <a:ext uri="{FF2B5EF4-FFF2-40B4-BE49-F238E27FC236}">
                  <a16:creationId xmlns:a16="http://schemas.microsoft.com/office/drawing/2014/main" id="{95661D2E-2574-D52E-021A-22CFC88AC4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4196" y="2388863"/>
              <a:ext cx="4456" cy="1039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8" name="Line 2100">
              <a:extLst>
                <a:ext uri="{FF2B5EF4-FFF2-40B4-BE49-F238E27FC236}">
                  <a16:creationId xmlns:a16="http://schemas.microsoft.com/office/drawing/2014/main" id="{D8C756C9-3E9A-4766-BDF0-7D1D483568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4884" y="2409657"/>
              <a:ext cx="13370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29" name="Line 2101">
              <a:extLst>
                <a:ext uri="{FF2B5EF4-FFF2-40B4-BE49-F238E27FC236}">
                  <a16:creationId xmlns:a16="http://schemas.microsoft.com/office/drawing/2014/main" id="{3CF26E21-49AC-CE12-D057-6D81B5FE56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21225" y="2360643"/>
              <a:ext cx="2971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0" name="Line 2102">
              <a:extLst>
                <a:ext uri="{FF2B5EF4-FFF2-40B4-BE49-F238E27FC236}">
                  <a16:creationId xmlns:a16="http://schemas.microsoft.com/office/drawing/2014/main" id="{AB4BABC3-3727-6E04-E022-1A3CC56FA5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21225" y="2368070"/>
              <a:ext cx="2971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1" name="Line 2103">
              <a:extLst>
                <a:ext uri="{FF2B5EF4-FFF2-40B4-BE49-F238E27FC236}">
                  <a16:creationId xmlns:a16="http://schemas.microsoft.com/office/drawing/2014/main" id="{F679166A-541D-E386-5593-231C51952D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1805" y="2414112"/>
              <a:ext cx="7427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2" name="Freeform 2104">
              <a:extLst>
                <a:ext uri="{FF2B5EF4-FFF2-40B4-BE49-F238E27FC236}">
                  <a16:creationId xmlns:a16="http://schemas.microsoft.com/office/drawing/2014/main" id="{CDF3C1AD-1DE1-3167-1203-E991EB390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2442333"/>
              <a:ext cx="2971" cy="5941"/>
            </a:xfrm>
            <a:custGeom>
              <a:avLst/>
              <a:gdLst>
                <a:gd name="T0" fmla="*/ 0 w 2"/>
                <a:gd name="T1" fmla="*/ 2147483647 h 4"/>
                <a:gd name="T2" fmla="*/ 0 w 2"/>
                <a:gd name="T3" fmla="*/ 0 h 4"/>
                <a:gd name="T4" fmla="*/ 2147483647 w 2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3" name="Freeform 2105">
              <a:extLst>
                <a:ext uri="{FF2B5EF4-FFF2-40B4-BE49-F238E27FC236}">
                  <a16:creationId xmlns:a16="http://schemas.microsoft.com/office/drawing/2014/main" id="{E5B26946-F3C7-EE3E-0A63-CC1A3C2D4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2442333"/>
              <a:ext cx="2971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4" name="Line 2106">
              <a:extLst>
                <a:ext uri="{FF2B5EF4-FFF2-40B4-BE49-F238E27FC236}">
                  <a16:creationId xmlns:a16="http://schemas.microsoft.com/office/drawing/2014/main" id="{CF012DF6-0B85-23D0-630B-1F8B30C63D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7855" y="2445303"/>
              <a:ext cx="4457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5" name="Freeform 2107">
              <a:extLst>
                <a:ext uri="{FF2B5EF4-FFF2-40B4-BE49-F238E27FC236}">
                  <a16:creationId xmlns:a16="http://schemas.microsoft.com/office/drawing/2014/main" id="{4071893A-3960-D29F-61D2-217AF4ABF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2445303"/>
              <a:ext cx="8913" cy="17823"/>
            </a:xfrm>
            <a:custGeom>
              <a:avLst/>
              <a:gdLst>
                <a:gd name="T0" fmla="*/ 2147483647 w 6"/>
                <a:gd name="T1" fmla="*/ 2147483647 h 13"/>
                <a:gd name="T2" fmla="*/ 2147483647 w 6"/>
                <a:gd name="T3" fmla="*/ 2147483647 h 13"/>
                <a:gd name="T4" fmla="*/ 2147483647 w 6"/>
                <a:gd name="T5" fmla="*/ 2147483647 h 13"/>
                <a:gd name="T6" fmla="*/ 2147483647 w 6"/>
                <a:gd name="T7" fmla="*/ 0 h 13"/>
                <a:gd name="T8" fmla="*/ 2147483647 w 6"/>
                <a:gd name="T9" fmla="*/ 0 h 13"/>
                <a:gd name="T10" fmla="*/ 0 w 6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lnTo>
                    <a:pt x="4" y="9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6" name="Freeform 2108">
              <a:extLst>
                <a:ext uri="{FF2B5EF4-FFF2-40B4-BE49-F238E27FC236}">
                  <a16:creationId xmlns:a16="http://schemas.microsoft.com/office/drawing/2014/main" id="{A2829E19-B597-5B49-B95C-10FFE995A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805" y="2424510"/>
              <a:ext cx="10398" cy="5941"/>
            </a:xfrm>
            <a:custGeom>
              <a:avLst/>
              <a:gdLst>
                <a:gd name="T0" fmla="*/ 2147483647 w 7"/>
                <a:gd name="T1" fmla="*/ 0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0 w 7"/>
                <a:gd name="T7" fmla="*/ 2147483647 h 4"/>
                <a:gd name="T8" fmla="*/ 0 w 7"/>
                <a:gd name="T9" fmla="*/ 2147483647 h 4"/>
                <a:gd name="T10" fmla="*/ 2147483647 w 7"/>
                <a:gd name="T11" fmla="*/ 2147483647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2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7" name="Line 2109">
              <a:extLst>
                <a:ext uri="{FF2B5EF4-FFF2-40B4-BE49-F238E27FC236}">
                  <a16:creationId xmlns:a16="http://schemas.microsoft.com/office/drawing/2014/main" id="{E9F34DFD-DCD7-D059-FBF6-4D290BB50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8834" y="2427480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8" name="Freeform 2110">
              <a:extLst>
                <a:ext uri="{FF2B5EF4-FFF2-40B4-BE49-F238E27FC236}">
                  <a16:creationId xmlns:a16="http://schemas.microsoft.com/office/drawing/2014/main" id="{EE6219C7-E064-E3C8-FB1D-A706891ED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203" y="2414112"/>
              <a:ext cx="2971" cy="10397"/>
            </a:xfrm>
            <a:custGeom>
              <a:avLst/>
              <a:gdLst>
                <a:gd name="T0" fmla="*/ 0 w 2"/>
                <a:gd name="T1" fmla="*/ 0 h 7"/>
                <a:gd name="T2" fmla="*/ 2147483647 w 2"/>
                <a:gd name="T3" fmla="*/ 2147483647 h 7"/>
                <a:gd name="T4" fmla="*/ 0 w 2"/>
                <a:gd name="T5" fmla="*/ 2147483647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2" y="5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39" name="Line 2111">
              <a:extLst>
                <a:ext uri="{FF2B5EF4-FFF2-40B4-BE49-F238E27FC236}">
                  <a16:creationId xmlns:a16="http://schemas.microsoft.com/office/drawing/2014/main" id="{481B29F2-53B1-ECEF-E64E-FAE9D9CD8F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5174" y="2421539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0" name="Line 2112">
              <a:extLst>
                <a:ext uri="{FF2B5EF4-FFF2-40B4-BE49-F238E27FC236}">
                  <a16:creationId xmlns:a16="http://schemas.microsoft.com/office/drawing/2014/main" id="{C47B5800-A114-202E-37B8-9272B7761C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9232" y="2414112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1" name="Line 2113">
              <a:extLst>
                <a:ext uri="{FF2B5EF4-FFF2-40B4-BE49-F238E27FC236}">
                  <a16:creationId xmlns:a16="http://schemas.microsoft.com/office/drawing/2014/main" id="{CFF3DBE9-8601-A4BE-CD72-5A6E80F144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01913" y="2495802"/>
              <a:ext cx="10399" cy="1485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2" name="Freeform 2114">
              <a:extLst>
                <a:ext uri="{FF2B5EF4-FFF2-40B4-BE49-F238E27FC236}">
                  <a16:creationId xmlns:a16="http://schemas.microsoft.com/office/drawing/2014/main" id="{855CC97C-3959-9E77-19BE-7AB2F9946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2495802"/>
              <a:ext cx="2971" cy="11882"/>
            </a:xfrm>
            <a:custGeom>
              <a:avLst/>
              <a:gdLst>
                <a:gd name="T0" fmla="*/ 0 w 2"/>
                <a:gd name="T1" fmla="*/ 2147483647 h 8"/>
                <a:gd name="T2" fmla="*/ 2147483647 w 2"/>
                <a:gd name="T3" fmla="*/ 2147483647 h 8"/>
                <a:gd name="T4" fmla="*/ 2147483647 w 2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2" y="6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3" name="Freeform 2115">
              <a:extLst>
                <a:ext uri="{FF2B5EF4-FFF2-40B4-BE49-F238E27FC236}">
                  <a16:creationId xmlns:a16="http://schemas.microsoft.com/office/drawing/2014/main" id="{F704403E-1D0C-9705-F762-191257DCF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2448274"/>
              <a:ext cx="10398" cy="47528"/>
            </a:xfrm>
            <a:custGeom>
              <a:avLst/>
              <a:gdLst>
                <a:gd name="T0" fmla="*/ 2147483647 w 7"/>
                <a:gd name="T1" fmla="*/ 2147483647 h 34"/>
                <a:gd name="T2" fmla="*/ 2147483647 w 7"/>
                <a:gd name="T3" fmla="*/ 2147483647 h 34"/>
                <a:gd name="T4" fmla="*/ 2147483647 w 7"/>
                <a:gd name="T5" fmla="*/ 2147483647 h 34"/>
                <a:gd name="T6" fmla="*/ 0 w 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4">
                  <a:moveTo>
                    <a:pt x="7" y="34"/>
                  </a:moveTo>
                  <a:lnTo>
                    <a:pt x="5" y="23"/>
                  </a:lnTo>
                  <a:lnTo>
                    <a:pt x="2" y="1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4" name="Freeform 2116">
              <a:extLst>
                <a:ext uri="{FF2B5EF4-FFF2-40B4-BE49-F238E27FC236}">
                  <a16:creationId xmlns:a16="http://schemas.microsoft.com/office/drawing/2014/main" id="{38866BC8-9434-21EB-D8F4-72E50FEE5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2463126"/>
              <a:ext cx="8913" cy="32676"/>
            </a:xfrm>
            <a:custGeom>
              <a:avLst/>
              <a:gdLst>
                <a:gd name="T0" fmla="*/ 2147483647 w 6"/>
                <a:gd name="T1" fmla="*/ 0 h 23"/>
                <a:gd name="T2" fmla="*/ 0 w 6"/>
                <a:gd name="T3" fmla="*/ 2147483647 h 23"/>
                <a:gd name="T4" fmla="*/ 2147483647 w 6"/>
                <a:gd name="T5" fmla="*/ 2147483647 h 23"/>
                <a:gd name="T6" fmla="*/ 2147483647 w 6"/>
                <a:gd name="T7" fmla="*/ 2147483647 h 23"/>
                <a:gd name="T8" fmla="*/ 2147483647 w 6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23">
                  <a:moveTo>
                    <a:pt x="2" y="0"/>
                  </a:moveTo>
                  <a:lnTo>
                    <a:pt x="0" y="7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6" y="2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5" name="Line 2117">
              <a:extLst>
                <a:ext uri="{FF2B5EF4-FFF2-40B4-BE49-F238E27FC236}">
                  <a16:creationId xmlns:a16="http://schemas.microsoft.com/office/drawing/2014/main" id="{F3C407AE-4975-65C3-EE95-096388B95F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8652" y="2501743"/>
              <a:ext cx="2971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6" name="Line 2118">
              <a:extLst>
                <a:ext uri="{FF2B5EF4-FFF2-40B4-BE49-F238E27FC236}">
                  <a16:creationId xmlns:a16="http://schemas.microsoft.com/office/drawing/2014/main" id="{2F65A08C-DEC3-F172-0943-A17A4A5A66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4196" y="2495802"/>
              <a:ext cx="4456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7" name="Freeform 2119">
              <a:extLst>
                <a:ext uri="{FF2B5EF4-FFF2-40B4-BE49-F238E27FC236}">
                  <a16:creationId xmlns:a16="http://schemas.microsoft.com/office/drawing/2014/main" id="{99642D3E-421F-C063-789B-E8B427F4B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225" y="2433421"/>
              <a:ext cx="2971" cy="11882"/>
            </a:xfrm>
            <a:custGeom>
              <a:avLst/>
              <a:gdLst>
                <a:gd name="T0" fmla="*/ 0 w 2"/>
                <a:gd name="T1" fmla="*/ 2147483647 h 9"/>
                <a:gd name="T2" fmla="*/ 2147483647 w 2"/>
                <a:gd name="T3" fmla="*/ 2147483647 h 9"/>
                <a:gd name="T4" fmla="*/ 2147483647 w 2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lnTo>
                    <a:pt x="2" y="9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8" name="Line 2120">
              <a:extLst>
                <a:ext uri="{FF2B5EF4-FFF2-40B4-BE49-F238E27FC236}">
                  <a16:creationId xmlns:a16="http://schemas.microsoft.com/office/drawing/2014/main" id="{3A0F812E-FC47-5BFB-85FE-7B11AB8F10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8544" y="2433421"/>
              <a:ext cx="0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49" name="Line 2121">
              <a:extLst>
                <a:ext uri="{FF2B5EF4-FFF2-40B4-BE49-F238E27FC236}">
                  <a16:creationId xmlns:a16="http://schemas.microsoft.com/office/drawing/2014/main" id="{2C500AE2-351E-F8A4-A5B1-F0D81CE8FD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78145" y="2417083"/>
              <a:ext cx="20797" cy="742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0" name="Line 2122">
              <a:extLst>
                <a:ext uri="{FF2B5EF4-FFF2-40B4-BE49-F238E27FC236}">
                  <a16:creationId xmlns:a16="http://schemas.microsoft.com/office/drawing/2014/main" id="{E4D053E0-30DD-9057-5005-EB0F72C115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72203" y="2409657"/>
              <a:ext cx="2971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1" name="Line 2123">
              <a:extLst>
                <a:ext uri="{FF2B5EF4-FFF2-40B4-BE49-F238E27FC236}">
                  <a16:creationId xmlns:a16="http://schemas.microsoft.com/office/drawing/2014/main" id="{E470477A-C894-E823-2371-F615B46772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2602" y="2526992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2" name="Line 2124">
              <a:extLst>
                <a:ext uri="{FF2B5EF4-FFF2-40B4-BE49-F238E27FC236}">
                  <a16:creationId xmlns:a16="http://schemas.microsoft.com/office/drawing/2014/main" id="{D50A9194-7565-2229-B10D-3904F8E6CB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2602" y="2532933"/>
              <a:ext cx="891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3" name="Line 2125">
              <a:extLst>
                <a:ext uri="{FF2B5EF4-FFF2-40B4-BE49-F238E27FC236}">
                  <a16:creationId xmlns:a16="http://schemas.microsoft.com/office/drawing/2014/main" id="{53E263A3-DB0F-72A5-7C21-02C735ACFC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5573" y="2526992"/>
              <a:ext cx="8913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4" name="Line 2126">
              <a:extLst>
                <a:ext uri="{FF2B5EF4-FFF2-40B4-BE49-F238E27FC236}">
                  <a16:creationId xmlns:a16="http://schemas.microsoft.com/office/drawing/2014/main" id="{7207A200-654C-7CBE-2BFF-FC64BDDAE0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2602" y="2529963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5" name="Line 2127">
              <a:extLst>
                <a:ext uri="{FF2B5EF4-FFF2-40B4-BE49-F238E27FC236}">
                  <a16:creationId xmlns:a16="http://schemas.microsoft.com/office/drawing/2014/main" id="{10FCB058-0E3D-8D9B-B2DC-B5191220D2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7855" y="2526992"/>
              <a:ext cx="742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6" name="Line 2128">
              <a:extLst>
                <a:ext uri="{FF2B5EF4-FFF2-40B4-BE49-F238E27FC236}">
                  <a16:creationId xmlns:a16="http://schemas.microsoft.com/office/drawing/2014/main" id="{50363EEC-1CF7-D57F-3B86-D5FD8B6719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12312" y="2534419"/>
              <a:ext cx="297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7" name="Freeform 2129">
              <a:extLst>
                <a:ext uri="{FF2B5EF4-FFF2-40B4-BE49-F238E27FC236}">
                  <a16:creationId xmlns:a16="http://schemas.microsoft.com/office/drawing/2014/main" id="{AFBABCF3-E539-3978-846E-9EF7D5D51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54" y="2534419"/>
              <a:ext cx="2971" cy="7426"/>
            </a:xfrm>
            <a:custGeom>
              <a:avLst/>
              <a:gdLst>
                <a:gd name="T0" fmla="*/ 0 w 2"/>
                <a:gd name="T1" fmla="*/ 2147483647 h 5"/>
                <a:gd name="T2" fmla="*/ 0 w 2"/>
                <a:gd name="T3" fmla="*/ 2147483647 h 5"/>
                <a:gd name="T4" fmla="*/ 0 w 2"/>
                <a:gd name="T5" fmla="*/ 0 h 5"/>
                <a:gd name="T6" fmla="*/ 2147483647 w 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8" name="Freeform 2130">
              <a:extLst>
                <a:ext uri="{FF2B5EF4-FFF2-40B4-BE49-F238E27FC236}">
                  <a16:creationId xmlns:a16="http://schemas.microsoft.com/office/drawing/2014/main" id="{1972570E-903D-3076-FE67-527989BA2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2522537"/>
              <a:ext cx="5942" cy="7426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0 h 5"/>
                <a:gd name="T6" fmla="*/ 2147483647 w 4"/>
                <a:gd name="T7" fmla="*/ 2147483647 h 5"/>
                <a:gd name="T8" fmla="*/ 0 w 4"/>
                <a:gd name="T9" fmla="*/ 214748364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59" name="Freeform 2131">
              <a:extLst>
                <a:ext uri="{FF2B5EF4-FFF2-40B4-BE49-F238E27FC236}">
                  <a16:creationId xmlns:a16="http://schemas.microsoft.com/office/drawing/2014/main" id="{B8A1FC71-D529-D180-AD68-3916DAD75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2526992"/>
              <a:ext cx="2971" cy="7427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0" name="Freeform 2132">
              <a:extLst>
                <a:ext uri="{FF2B5EF4-FFF2-40B4-BE49-F238E27FC236}">
                  <a16:creationId xmlns:a16="http://schemas.microsoft.com/office/drawing/2014/main" id="{559DB35E-2399-1748-6441-C642E66B8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283" y="2516596"/>
              <a:ext cx="2971" cy="5941"/>
            </a:xfrm>
            <a:custGeom>
              <a:avLst/>
              <a:gdLst>
                <a:gd name="T0" fmla="*/ 2147483647 w 2"/>
                <a:gd name="T1" fmla="*/ 2147483647 h 4"/>
                <a:gd name="T2" fmla="*/ 2147483647 w 2"/>
                <a:gd name="T3" fmla="*/ 2147483647 h 4"/>
                <a:gd name="T4" fmla="*/ 0 w 2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1" name="Freeform 2133">
              <a:extLst>
                <a:ext uri="{FF2B5EF4-FFF2-40B4-BE49-F238E27FC236}">
                  <a16:creationId xmlns:a16="http://schemas.microsoft.com/office/drawing/2014/main" id="{BEC2819C-7E02-F593-9418-81003053F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2522537"/>
              <a:ext cx="8913" cy="4455"/>
            </a:xfrm>
            <a:custGeom>
              <a:avLst/>
              <a:gdLst>
                <a:gd name="T0" fmla="*/ 2147483647 w 6"/>
                <a:gd name="T1" fmla="*/ 2147483647 h 3"/>
                <a:gd name="T2" fmla="*/ 2147483647 w 6"/>
                <a:gd name="T3" fmla="*/ 2147483647 h 3"/>
                <a:gd name="T4" fmla="*/ 0 w 6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4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2" name="Freeform 2134">
              <a:extLst>
                <a:ext uri="{FF2B5EF4-FFF2-40B4-BE49-F238E27FC236}">
                  <a16:creationId xmlns:a16="http://schemas.microsoft.com/office/drawing/2014/main" id="{27BFB273-58B0-BB5F-239D-AA7102D75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913" y="2532933"/>
              <a:ext cx="10399" cy="1486"/>
            </a:xfrm>
            <a:custGeom>
              <a:avLst/>
              <a:gdLst>
                <a:gd name="T0" fmla="*/ 0 w 7"/>
                <a:gd name="T1" fmla="*/ 0 h 2"/>
                <a:gd name="T2" fmla="*/ 2147483647 w 7"/>
                <a:gd name="T3" fmla="*/ 0 h 2"/>
                <a:gd name="T4" fmla="*/ 2147483647 w 7"/>
                <a:gd name="T5" fmla="*/ 2147483647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2" y="0"/>
                  </a:lnTo>
                  <a:lnTo>
                    <a:pt x="7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3" name="Line 2135">
              <a:extLst>
                <a:ext uri="{FF2B5EF4-FFF2-40B4-BE49-F238E27FC236}">
                  <a16:creationId xmlns:a16="http://schemas.microsoft.com/office/drawing/2014/main" id="{4F15B167-6AAA-ED20-F839-5446A63821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8942" y="2513625"/>
              <a:ext cx="2971" cy="891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4" name="Line 2136">
              <a:extLst>
                <a:ext uri="{FF2B5EF4-FFF2-40B4-BE49-F238E27FC236}">
                  <a16:creationId xmlns:a16="http://schemas.microsoft.com/office/drawing/2014/main" id="{521E0858-D250-692C-A4C2-9D74677932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94486" y="2522537"/>
              <a:ext cx="4456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5" name="Line 2137">
              <a:extLst>
                <a:ext uri="{FF2B5EF4-FFF2-40B4-BE49-F238E27FC236}">
                  <a16:creationId xmlns:a16="http://schemas.microsoft.com/office/drawing/2014/main" id="{0D3F7EA4-EC27-DA5F-F9E0-F3F85E2B76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1515" y="2532933"/>
              <a:ext cx="10398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6" name="Line 2138">
              <a:extLst>
                <a:ext uri="{FF2B5EF4-FFF2-40B4-BE49-F238E27FC236}">
                  <a16:creationId xmlns:a16="http://schemas.microsoft.com/office/drawing/2014/main" id="{20480090-26E3-75BB-A874-E83E056D4D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1623" y="2522537"/>
              <a:ext cx="5942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7" name="Line 2139">
              <a:extLst>
                <a:ext uri="{FF2B5EF4-FFF2-40B4-BE49-F238E27FC236}">
                  <a16:creationId xmlns:a16="http://schemas.microsoft.com/office/drawing/2014/main" id="{109EB7A0-6F12-5715-FB34-FA98085627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7565" y="2519566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8" name="Freeform 2140">
              <a:extLst>
                <a:ext uri="{FF2B5EF4-FFF2-40B4-BE49-F238E27FC236}">
                  <a16:creationId xmlns:a16="http://schemas.microsoft.com/office/drawing/2014/main" id="{C5ADCF38-9662-EF18-7846-01F253105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565" y="2522537"/>
              <a:ext cx="7428" cy="10396"/>
            </a:xfrm>
            <a:custGeom>
              <a:avLst/>
              <a:gdLst>
                <a:gd name="T0" fmla="*/ 0 w 5"/>
                <a:gd name="T1" fmla="*/ 2147483647 h 7"/>
                <a:gd name="T2" fmla="*/ 2147483647 w 5"/>
                <a:gd name="T3" fmla="*/ 2147483647 h 7"/>
                <a:gd name="T4" fmla="*/ 2147483647 w 5"/>
                <a:gd name="T5" fmla="*/ 0 h 7"/>
                <a:gd name="T6" fmla="*/ 0 w 5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69" name="Freeform 2141">
              <a:extLst>
                <a:ext uri="{FF2B5EF4-FFF2-40B4-BE49-F238E27FC236}">
                  <a16:creationId xmlns:a16="http://schemas.microsoft.com/office/drawing/2014/main" id="{596EE450-4218-2455-1058-23077C571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526992"/>
              <a:ext cx="0" cy="5941"/>
            </a:xfrm>
            <a:custGeom>
              <a:avLst/>
              <a:gdLst>
                <a:gd name="T0" fmla="*/ 2147483647 h 4"/>
                <a:gd name="T1" fmla="*/ 2147483647 h 4"/>
                <a:gd name="T2" fmla="*/ 0 h 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0" name="Line 2142">
              <a:extLst>
                <a:ext uri="{FF2B5EF4-FFF2-40B4-BE49-F238E27FC236}">
                  <a16:creationId xmlns:a16="http://schemas.microsoft.com/office/drawing/2014/main" id="{B7054208-E861-6266-C130-E43B908EC3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7565" y="2516596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1" name="Freeform 2143">
              <a:extLst>
                <a:ext uri="{FF2B5EF4-FFF2-40B4-BE49-F238E27FC236}">
                  <a16:creationId xmlns:a16="http://schemas.microsoft.com/office/drawing/2014/main" id="{4CA24186-96F1-D6BC-C813-BEE072674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526992"/>
              <a:ext cx="7427" cy="0"/>
            </a:xfrm>
            <a:custGeom>
              <a:avLst/>
              <a:gdLst>
                <a:gd name="T0" fmla="*/ 2147483647 w 5"/>
                <a:gd name="T1" fmla="*/ 2147483647 w 5"/>
                <a:gd name="T2" fmla="*/ 0 w 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2" name="Freeform 2144">
              <a:extLst>
                <a:ext uri="{FF2B5EF4-FFF2-40B4-BE49-F238E27FC236}">
                  <a16:creationId xmlns:a16="http://schemas.microsoft.com/office/drawing/2014/main" id="{8F04990C-365D-6FCB-E14E-CB64B1490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196" y="2532933"/>
              <a:ext cx="13369" cy="8912"/>
            </a:xfrm>
            <a:custGeom>
              <a:avLst/>
              <a:gdLst>
                <a:gd name="T0" fmla="*/ 0 w 9"/>
                <a:gd name="T1" fmla="*/ 2147483647 h 7"/>
                <a:gd name="T2" fmla="*/ 2147483647 w 9"/>
                <a:gd name="T3" fmla="*/ 2147483647 h 7"/>
                <a:gd name="T4" fmla="*/ 2147483647 w 9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7">
                  <a:moveTo>
                    <a:pt x="0" y="7"/>
                  </a:moveTo>
                  <a:lnTo>
                    <a:pt x="5" y="5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3" name="Line 2145">
              <a:extLst>
                <a:ext uri="{FF2B5EF4-FFF2-40B4-BE49-F238E27FC236}">
                  <a16:creationId xmlns:a16="http://schemas.microsoft.com/office/drawing/2014/main" id="{3A499111-974A-D495-BDFF-D0DC46036A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8254" y="2541845"/>
              <a:ext cx="5942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4" name="Line 2146">
              <a:extLst>
                <a:ext uri="{FF2B5EF4-FFF2-40B4-BE49-F238E27FC236}">
                  <a16:creationId xmlns:a16="http://schemas.microsoft.com/office/drawing/2014/main" id="{7C197445-1C50-C99C-CABA-0D6A767A71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1225" y="2532933"/>
              <a:ext cx="2971" cy="148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5" name="Line 2147">
              <a:extLst>
                <a:ext uri="{FF2B5EF4-FFF2-40B4-BE49-F238E27FC236}">
                  <a16:creationId xmlns:a16="http://schemas.microsoft.com/office/drawing/2014/main" id="{8C836B63-A0BA-E270-E65A-2A27AD71EC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21225" y="2526992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6" name="Line 2148">
              <a:extLst>
                <a:ext uri="{FF2B5EF4-FFF2-40B4-BE49-F238E27FC236}">
                  <a16:creationId xmlns:a16="http://schemas.microsoft.com/office/drawing/2014/main" id="{9F196489-1341-F694-2F8F-137A94C8B0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12312" y="2510655"/>
              <a:ext cx="2971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7" name="Line 2149">
              <a:extLst>
                <a:ext uri="{FF2B5EF4-FFF2-40B4-BE49-F238E27FC236}">
                  <a16:creationId xmlns:a16="http://schemas.microsoft.com/office/drawing/2014/main" id="{846B9A94-6AD3-4BD6-91D9-ECD9A09699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1623" y="2510655"/>
              <a:ext cx="5942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8" name="Line 2150">
              <a:extLst>
                <a:ext uri="{FF2B5EF4-FFF2-40B4-BE49-F238E27FC236}">
                  <a16:creationId xmlns:a16="http://schemas.microsoft.com/office/drawing/2014/main" id="{004338FF-8B20-4634-8E3F-BF25AB9D31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98942" y="2507684"/>
              <a:ext cx="2971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79" name="Line 2151">
              <a:extLst>
                <a:ext uri="{FF2B5EF4-FFF2-40B4-BE49-F238E27FC236}">
                  <a16:creationId xmlns:a16="http://schemas.microsoft.com/office/drawing/2014/main" id="{2A46E16A-4AA8-C7D5-F28C-9D70055446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7855" y="2359158"/>
              <a:ext cx="10399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0" name="Line 2152">
              <a:extLst>
                <a:ext uri="{FF2B5EF4-FFF2-40B4-BE49-F238E27FC236}">
                  <a16:creationId xmlns:a16="http://schemas.microsoft.com/office/drawing/2014/main" id="{AA9C10F4-25D5-4825-E4C2-9516BAEDE8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1225" y="2359158"/>
              <a:ext cx="0" cy="148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1" name="Line 2153">
              <a:extLst>
                <a:ext uri="{FF2B5EF4-FFF2-40B4-BE49-F238E27FC236}">
                  <a16:creationId xmlns:a16="http://schemas.microsoft.com/office/drawing/2014/main" id="{D2252CEC-CA8A-834F-63AB-DABF5BD00C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7855" y="2356187"/>
              <a:ext cx="4457" cy="445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2" name="Line 2154">
              <a:extLst>
                <a:ext uri="{FF2B5EF4-FFF2-40B4-BE49-F238E27FC236}">
                  <a16:creationId xmlns:a16="http://schemas.microsoft.com/office/drawing/2014/main" id="{DE927F6E-DF83-F049-D3D8-B253EEA224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1913" y="2359158"/>
              <a:ext cx="2971" cy="594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3" name="Line 2155">
              <a:extLst>
                <a:ext uri="{FF2B5EF4-FFF2-40B4-BE49-F238E27FC236}">
                  <a16:creationId xmlns:a16="http://schemas.microsoft.com/office/drawing/2014/main" id="{12E843C4-C51C-E5F8-5B7B-71A323BD7A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30609" y="2388863"/>
              <a:ext cx="25254" cy="282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4" name="Line 2156">
              <a:extLst>
                <a:ext uri="{FF2B5EF4-FFF2-40B4-BE49-F238E27FC236}">
                  <a16:creationId xmlns:a16="http://schemas.microsoft.com/office/drawing/2014/main" id="{CE394A7E-50EC-02D1-415F-A3428C292C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33580" y="2385893"/>
              <a:ext cx="25254" cy="282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5" name="Line 2157">
              <a:extLst>
                <a:ext uri="{FF2B5EF4-FFF2-40B4-BE49-F238E27FC236}">
                  <a16:creationId xmlns:a16="http://schemas.microsoft.com/office/drawing/2014/main" id="{798840BF-C853-DE61-36E6-BD7F1AC463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33580" y="2385893"/>
              <a:ext cx="25254" cy="282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6" name="Line 2158">
              <a:extLst>
                <a:ext uri="{FF2B5EF4-FFF2-40B4-BE49-F238E27FC236}">
                  <a16:creationId xmlns:a16="http://schemas.microsoft.com/office/drawing/2014/main" id="{2AA8C8CF-65D4-0EE9-3059-BF9698290D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30609" y="2388863"/>
              <a:ext cx="25254" cy="2822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7" name="Line 2159">
              <a:extLst>
                <a:ext uri="{FF2B5EF4-FFF2-40B4-BE49-F238E27FC236}">
                  <a16:creationId xmlns:a16="http://schemas.microsoft.com/office/drawing/2014/main" id="{3E164240-6F73-A10F-FA43-FA5C89E94C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30609" y="2385893"/>
              <a:ext cx="2971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8" name="Line 2160">
              <a:extLst>
                <a:ext uri="{FF2B5EF4-FFF2-40B4-BE49-F238E27FC236}">
                  <a16:creationId xmlns:a16="http://schemas.microsoft.com/office/drawing/2014/main" id="{F96EC5F9-D7ED-82C0-EA73-ED4650F699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55863" y="2417083"/>
              <a:ext cx="2971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89" name="Freeform 2161">
              <a:extLst>
                <a:ext uri="{FF2B5EF4-FFF2-40B4-BE49-F238E27FC236}">
                  <a16:creationId xmlns:a16="http://schemas.microsoft.com/office/drawing/2014/main" id="{753A5721-DCA0-2D6A-572E-54D2E4F4B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863" y="2421539"/>
              <a:ext cx="2971" cy="2971"/>
            </a:xfrm>
            <a:custGeom>
              <a:avLst/>
              <a:gdLst>
                <a:gd name="T0" fmla="*/ 2147483647 w 2"/>
                <a:gd name="T1" fmla="*/ 2147483647 h 2"/>
                <a:gd name="T2" fmla="*/ 0 w 2"/>
                <a:gd name="T3" fmla="*/ 2147483647 h 2"/>
                <a:gd name="T4" fmla="*/ 2147483647 w 2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0" name="Line 2162">
              <a:extLst>
                <a:ext uri="{FF2B5EF4-FFF2-40B4-BE49-F238E27FC236}">
                  <a16:creationId xmlns:a16="http://schemas.microsoft.com/office/drawing/2014/main" id="{2D8E762E-FDDE-344D-D70D-FFBB9F1F4F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8834" y="2424510"/>
              <a:ext cx="0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1" name="Line 2163">
              <a:extLst>
                <a:ext uri="{FF2B5EF4-FFF2-40B4-BE49-F238E27FC236}">
                  <a16:creationId xmlns:a16="http://schemas.microsoft.com/office/drawing/2014/main" id="{553B799D-8A4C-4FB3-F19A-641A9519B6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94558" y="2473523"/>
              <a:ext cx="10844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2" name="Freeform 2164">
              <a:extLst>
                <a:ext uri="{FF2B5EF4-FFF2-40B4-BE49-F238E27FC236}">
                  <a16:creationId xmlns:a16="http://schemas.microsoft.com/office/drawing/2014/main" id="{D9D126AB-4584-92BC-8ACE-A51FFC2AF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2971" cy="10397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3" name="Freeform 2165">
              <a:extLst>
                <a:ext uri="{FF2B5EF4-FFF2-40B4-BE49-F238E27FC236}">
                  <a16:creationId xmlns:a16="http://schemas.microsoft.com/office/drawing/2014/main" id="{B8FC3301-A5DF-9CCE-19D8-96EFBDE99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2971" cy="10397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4" name="Freeform 2166">
              <a:extLst>
                <a:ext uri="{FF2B5EF4-FFF2-40B4-BE49-F238E27FC236}">
                  <a16:creationId xmlns:a16="http://schemas.microsoft.com/office/drawing/2014/main" id="{731301BA-C2B8-BFF9-AD75-851429701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5" name="Freeform 2167">
              <a:extLst>
                <a:ext uri="{FF2B5EF4-FFF2-40B4-BE49-F238E27FC236}">
                  <a16:creationId xmlns:a16="http://schemas.microsoft.com/office/drawing/2014/main" id="{92407CB4-23AF-589A-37B9-CD50E1D3F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6" name="Freeform 2168">
              <a:extLst>
                <a:ext uri="{FF2B5EF4-FFF2-40B4-BE49-F238E27FC236}">
                  <a16:creationId xmlns:a16="http://schemas.microsoft.com/office/drawing/2014/main" id="{459B9FF4-2AE9-6B31-D48B-368FEF810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7" name="Freeform 2169">
              <a:extLst>
                <a:ext uri="{FF2B5EF4-FFF2-40B4-BE49-F238E27FC236}">
                  <a16:creationId xmlns:a16="http://schemas.microsoft.com/office/drawing/2014/main" id="{05B20BD7-61D2-F95D-4516-15637F484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8" name="Freeform 2170">
              <a:extLst>
                <a:ext uri="{FF2B5EF4-FFF2-40B4-BE49-F238E27FC236}">
                  <a16:creationId xmlns:a16="http://schemas.microsoft.com/office/drawing/2014/main" id="{2A2DEE25-E563-4BD4-92EF-753D69577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499" name="Freeform 2171">
              <a:extLst>
                <a:ext uri="{FF2B5EF4-FFF2-40B4-BE49-F238E27FC236}">
                  <a16:creationId xmlns:a16="http://schemas.microsoft.com/office/drawing/2014/main" id="{18C9DD91-1A46-EADE-1471-9F82F54CD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3523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0" name="Freeform 2172">
              <a:extLst>
                <a:ext uri="{FF2B5EF4-FFF2-40B4-BE49-F238E27FC236}">
                  <a16:creationId xmlns:a16="http://schemas.microsoft.com/office/drawing/2014/main" id="{BF7787FE-9D23-EA33-F0BA-B545A0EBE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0552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1" name="Freeform 2173">
              <a:extLst>
                <a:ext uri="{FF2B5EF4-FFF2-40B4-BE49-F238E27FC236}">
                  <a16:creationId xmlns:a16="http://schemas.microsoft.com/office/drawing/2014/main" id="{D437A438-0E82-3A2E-8CDB-3BD72724D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70552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2" name="Freeform 2174">
              <a:extLst>
                <a:ext uri="{FF2B5EF4-FFF2-40B4-BE49-F238E27FC236}">
                  <a16:creationId xmlns:a16="http://schemas.microsoft.com/office/drawing/2014/main" id="{5DD38A4F-E716-3A43-A4B4-689635DF0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67582"/>
              <a:ext cx="7428" cy="594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3" name="Freeform 2175">
              <a:extLst>
                <a:ext uri="{FF2B5EF4-FFF2-40B4-BE49-F238E27FC236}">
                  <a16:creationId xmlns:a16="http://schemas.microsoft.com/office/drawing/2014/main" id="{7604988D-EE02-DAE3-CCFA-5D6C69B36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67582"/>
              <a:ext cx="7428" cy="594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4" name="Freeform 2176">
              <a:extLst>
                <a:ext uri="{FF2B5EF4-FFF2-40B4-BE49-F238E27FC236}">
                  <a16:creationId xmlns:a16="http://schemas.microsoft.com/office/drawing/2014/main" id="{E2563A0B-0835-CE6B-D7FA-58555AB1B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63126"/>
              <a:ext cx="7428" cy="10396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5" name="Freeform 2177">
              <a:extLst>
                <a:ext uri="{FF2B5EF4-FFF2-40B4-BE49-F238E27FC236}">
                  <a16:creationId xmlns:a16="http://schemas.microsoft.com/office/drawing/2014/main" id="{B5038D86-23E1-BCB3-A6ED-5F65036C4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63126"/>
              <a:ext cx="7428" cy="10396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6" name="Freeform 2178">
              <a:extLst>
                <a:ext uri="{FF2B5EF4-FFF2-40B4-BE49-F238E27FC236}">
                  <a16:creationId xmlns:a16="http://schemas.microsoft.com/office/drawing/2014/main" id="{AC09E45B-0C4D-C34B-C907-567B89A92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63126"/>
              <a:ext cx="2971" cy="10396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7" name="Freeform 2179">
              <a:extLst>
                <a:ext uri="{FF2B5EF4-FFF2-40B4-BE49-F238E27FC236}">
                  <a16:creationId xmlns:a16="http://schemas.microsoft.com/office/drawing/2014/main" id="{ED3CF46C-E467-C1A0-29A9-E3140C285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2463126"/>
              <a:ext cx="2971" cy="10396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8" name="Freeform 2180">
              <a:extLst>
                <a:ext uri="{FF2B5EF4-FFF2-40B4-BE49-F238E27FC236}">
                  <a16:creationId xmlns:a16="http://schemas.microsoft.com/office/drawing/2014/main" id="{C0FBF4AE-981D-1BB9-3D6D-EB944C56E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2463126"/>
              <a:ext cx="5942" cy="1039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09" name="Freeform 2181">
              <a:extLst>
                <a:ext uri="{FF2B5EF4-FFF2-40B4-BE49-F238E27FC236}">
                  <a16:creationId xmlns:a16="http://schemas.microsoft.com/office/drawing/2014/main" id="{23B35B01-B800-7918-048C-6352F44D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2463126"/>
              <a:ext cx="5942" cy="1039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0" name="Freeform 2182">
              <a:extLst>
                <a:ext uri="{FF2B5EF4-FFF2-40B4-BE49-F238E27FC236}">
                  <a16:creationId xmlns:a16="http://schemas.microsoft.com/office/drawing/2014/main" id="{AEEA3B12-CB69-462A-717D-73F6F3C47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63126"/>
              <a:ext cx="8913" cy="10396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3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1" name="Freeform 2183">
              <a:extLst>
                <a:ext uri="{FF2B5EF4-FFF2-40B4-BE49-F238E27FC236}">
                  <a16:creationId xmlns:a16="http://schemas.microsoft.com/office/drawing/2014/main" id="{03BFC353-0818-A81D-A271-F6F8853B5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63126"/>
              <a:ext cx="8913" cy="10396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3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2" name="Freeform 2184">
              <a:extLst>
                <a:ext uri="{FF2B5EF4-FFF2-40B4-BE49-F238E27FC236}">
                  <a16:creationId xmlns:a16="http://schemas.microsoft.com/office/drawing/2014/main" id="{AD6A9E06-1762-8B66-94B3-8AC0FFE8B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67582"/>
              <a:ext cx="8913" cy="594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3" name="Freeform 2185">
              <a:extLst>
                <a:ext uri="{FF2B5EF4-FFF2-40B4-BE49-F238E27FC236}">
                  <a16:creationId xmlns:a16="http://schemas.microsoft.com/office/drawing/2014/main" id="{2755AF79-9669-DB84-6824-C1ABDF7F5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67582"/>
              <a:ext cx="8913" cy="594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4" name="Freeform 2186">
              <a:extLst>
                <a:ext uri="{FF2B5EF4-FFF2-40B4-BE49-F238E27FC236}">
                  <a16:creationId xmlns:a16="http://schemas.microsoft.com/office/drawing/2014/main" id="{4F112B58-E748-B2DB-AABA-E3D79FC74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0552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5" name="Freeform 2187">
              <a:extLst>
                <a:ext uri="{FF2B5EF4-FFF2-40B4-BE49-F238E27FC236}">
                  <a16:creationId xmlns:a16="http://schemas.microsoft.com/office/drawing/2014/main" id="{69D0A79E-6A97-87DC-9D2D-51B9662A6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0552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6" name="Freeform 2188">
              <a:extLst>
                <a:ext uri="{FF2B5EF4-FFF2-40B4-BE49-F238E27FC236}">
                  <a16:creationId xmlns:a16="http://schemas.microsoft.com/office/drawing/2014/main" id="{321FA25E-B2BF-00D5-8629-F6D9B673F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3523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7" name="Freeform 2189">
              <a:extLst>
                <a:ext uri="{FF2B5EF4-FFF2-40B4-BE49-F238E27FC236}">
                  <a16:creationId xmlns:a16="http://schemas.microsoft.com/office/drawing/2014/main" id="{C4937120-3B67-E19F-B1A3-093AD02DB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3523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8" name="Freeform 2190">
              <a:extLst>
                <a:ext uri="{FF2B5EF4-FFF2-40B4-BE49-F238E27FC236}">
                  <a16:creationId xmlns:a16="http://schemas.microsoft.com/office/drawing/2014/main" id="{3E4D4A80-9DF1-E9A3-2DA5-2E3E2EABC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3523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19" name="Freeform 2191">
              <a:extLst>
                <a:ext uri="{FF2B5EF4-FFF2-40B4-BE49-F238E27FC236}">
                  <a16:creationId xmlns:a16="http://schemas.microsoft.com/office/drawing/2014/main" id="{179D60FC-4ACE-1C76-8EFA-0A3D9A60E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3523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0" name="Freeform 2192">
              <a:extLst>
                <a:ext uri="{FF2B5EF4-FFF2-40B4-BE49-F238E27FC236}">
                  <a16:creationId xmlns:a16="http://schemas.microsoft.com/office/drawing/2014/main" id="{2C87BB58-51C6-54CA-B4FE-E54A69128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3523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1" name="Freeform 2193">
              <a:extLst>
                <a:ext uri="{FF2B5EF4-FFF2-40B4-BE49-F238E27FC236}">
                  <a16:creationId xmlns:a16="http://schemas.microsoft.com/office/drawing/2014/main" id="{8958BA9B-F0DA-A185-90ED-04A897A6E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2473523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2" name="Freeform 2194">
              <a:extLst>
                <a:ext uri="{FF2B5EF4-FFF2-40B4-BE49-F238E27FC236}">
                  <a16:creationId xmlns:a16="http://schemas.microsoft.com/office/drawing/2014/main" id="{AD2BB081-DF60-7078-F2E8-EBAF8EC0A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2473523"/>
              <a:ext cx="5942" cy="10397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3" name="Freeform 2195">
              <a:extLst>
                <a:ext uri="{FF2B5EF4-FFF2-40B4-BE49-F238E27FC236}">
                  <a16:creationId xmlns:a16="http://schemas.microsoft.com/office/drawing/2014/main" id="{6BF373DA-6983-B623-7EBC-22914F711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2473523"/>
              <a:ext cx="5942" cy="10397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4" name="Line 2196">
              <a:extLst>
                <a:ext uri="{FF2B5EF4-FFF2-40B4-BE49-F238E27FC236}">
                  <a16:creationId xmlns:a16="http://schemas.microsoft.com/office/drawing/2014/main" id="{F4FB4DE1-1194-E9D4-F4C2-5020110668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94558" y="3118127"/>
              <a:ext cx="10844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5" name="Freeform 2197">
              <a:extLst>
                <a:ext uri="{FF2B5EF4-FFF2-40B4-BE49-F238E27FC236}">
                  <a16:creationId xmlns:a16="http://schemas.microsoft.com/office/drawing/2014/main" id="{C8CB52BF-35EC-1439-3DB6-862B556EB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2971" cy="8912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6" name="Freeform 2198">
              <a:extLst>
                <a:ext uri="{FF2B5EF4-FFF2-40B4-BE49-F238E27FC236}">
                  <a16:creationId xmlns:a16="http://schemas.microsoft.com/office/drawing/2014/main" id="{D0C5B4FC-C0B5-0CB9-DB1F-675D895E1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2971" cy="8912"/>
            </a:xfrm>
            <a:custGeom>
              <a:avLst/>
              <a:gdLst>
                <a:gd name="T0" fmla="*/ 0 w 2"/>
                <a:gd name="T1" fmla="*/ 2147483647 h 7"/>
                <a:gd name="T2" fmla="*/ 2147483647 w 2"/>
                <a:gd name="T3" fmla="*/ 2147483647 h 7"/>
                <a:gd name="T4" fmla="*/ 0 w 2"/>
                <a:gd name="T5" fmla="*/ 0 h 7"/>
                <a:gd name="T6" fmla="*/ 0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7" name="Freeform 2199">
              <a:extLst>
                <a:ext uri="{FF2B5EF4-FFF2-40B4-BE49-F238E27FC236}">
                  <a16:creationId xmlns:a16="http://schemas.microsoft.com/office/drawing/2014/main" id="{A4120403-6F35-828B-E665-860AFDDC4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8" name="Freeform 2200">
              <a:extLst>
                <a:ext uri="{FF2B5EF4-FFF2-40B4-BE49-F238E27FC236}">
                  <a16:creationId xmlns:a16="http://schemas.microsoft.com/office/drawing/2014/main" id="{ABA7819B-AFBD-A208-8544-CEC09EDE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29" name="Freeform 2201">
              <a:extLst>
                <a:ext uri="{FF2B5EF4-FFF2-40B4-BE49-F238E27FC236}">
                  <a16:creationId xmlns:a16="http://schemas.microsoft.com/office/drawing/2014/main" id="{722ED468-3713-3F3C-10D6-681C198A4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0" name="Freeform 2202">
              <a:extLst>
                <a:ext uri="{FF2B5EF4-FFF2-40B4-BE49-F238E27FC236}">
                  <a16:creationId xmlns:a16="http://schemas.microsoft.com/office/drawing/2014/main" id="{079AE526-78DC-9059-6608-F29020B54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7428" cy="7427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0 w 5"/>
                <a:gd name="T5" fmla="*/ 0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1" name="Freeform 2203">
              <a:extLst>
                <a:ext uri="{FF2B5EF4-FFF2-40B4-BE49-F238E27FC236}">
                  <a16:creationId xmlns:a16="http://schemas.microsoft.com/office/drawing/2014/main" id="{BA687587-276D-4547-7C6F-2CC628A0D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2" name="Freeform 2204">
              <a:extLst>
                <a:ext uri="{FF2B5EF4-FFF2-40B4-BE49-F238E27FC236}">
                  <a16:creationId xmlns:a16="http://schemas.microsoft.com/office/drawing/2014/main" id="{7C49F516-7E43-D6C1-59F3-835EA6E8C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8127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3" name="Freeform 2205">
              <a:extLst>
                <a:ext uri="{FF2B5EF4-FFF2-40B4-BE49-F238E27FC236}">
                  <a16:creationId xmlns:a16="http://schemas.microsoft.com/office/drawing/2014/main" id="{0F174EDB-3695-379F-1099-24452BF30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5156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4" name="Freeform 2206">
              <a:extLst>
                <a:ext uri="{FF2B5EF4-FFF2-40B4-BE49-F238E27FC236}">
                  <a16:creationId xmlns:a16="http://schemas.microsoft.com/office/drawing/2014/main" id="{26CFBC61-D768-FE25-C16A-2F377F221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5156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5" name="Freeform 2207">
              <a:extLst>
                <a:ext uri="{FF2B5EF4-FFF2-40B4-BE49-F238E27FC236}">
                  <a16:creationId xmlns:a16="http://schemas.microsoft.com/office/drawing/2014/main" id="{0E320707-30BD-D689-A56B-B90D1D7E1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2186"/>
              <a:ext cx="7428" cy="594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6" name="Freeform 2208">
              <a:extLst>
                <a:ext uri="{FF2B5EF4-FFF2-40B4-BE49-F238E27FC236}">
                  <a16:creationId xmlns:a16="http://schemas.microsoft.com/office/drawing/2014/main" id="{2F0E60DB-6EB9-F281-D707-02873F03F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12186"/>
              <a:ext cx="7428" cy="5941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0 h 4"/>
                <a:gd name="T4" fmla="*/ 0 w 5"/>
                <a:gd name="T5" fmla="*/ 2147483647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7" name="Freeform 2209">
              <a:extLst>
                <a:ext uri="{FF2B5EF4-FFF2-40B4-BE49-F238E27FC236}">
                  <a16:creationId xmlns:a16="http://schemas.microsoft.com/office/drawing/2014/main" id="{64DDEEBC-0BFD-7EF7-A66E-CDE190E4F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09215"/>
              <a:ext cx="7428" cy="8912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0 h 6"/>
                <a:gd name="T4" fmla="*/ 0 w 5"/>
                <a:gd name="T5" fmla="*/ 2147483647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8" name="Freeform 2210">
              <a:extLst>
                <a:ext uri="{FF2B5EF4-FFF2-40B4-BE49-F238E27FC236}">
                  <a16:creationId xmlns:a16="http://schemas.microsoft.com/office/drawing/2014/main" id="{C9FA4CEF-207F-687C-7EEF-4F4EA19DA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09215"/>
              <a:ext cx="7428" cy="8912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0 h 6"/>
                <a:gd name="T4" fmla="*/ 0 w 5"/>
                <a:gd name="T5" fmla="*/ 2147483647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39" name="Freeform 2211">
              <a:extLst>
                <a:ext uri="{FF2B5EF4-FFF2-40B4-BE49-F238E27FC236}">
                  <a16:creationId xmlns:a16="http://schemas.microsoft.com/office/drawing/2014/main" id="{C347D9AB-F44B-D859-E586-5C9BF0F99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09215"/>
              <a:ext cx="2971" cy="8912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0 h 6"/>
                <a:gd name="T4" fmla="*/ 0 w 2"/>
                <a:gd name="T5" fmla="*/ 2147483647 h 6"/>
                <a:gd name="T6" fmla="*/ 2147483647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0" name="Freeform 2212">
              <a:extLst>
                <a:ext uri="{FF2B5EF4-FFF2-40B4-BE49-F238E27FC236}">
                  <a16:creationId xmlns:a16="http://schemas.microsoft.com/office/drawing/2014/main" id="{53B23C36-4EA9-9779-69E5-3E2AD4528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109215"/>
              <a:ext cx="2971" cy="8912"/>
            </a:xfrm>
            <a:custGeom>
              <a:avLst/>
              <a:gdLst>
                <a:gd name="T0" fmla="*/ 2147483647 w 2"/>
                <a:gd name="T1" fmla="*/ 0 h 6"/>
                <a:gd name="T2" fmla="*/ 0 w 2"/>
                <a:gd name="T3" fmla="*/ 0 h 6"/>
                <a:gd name="T4" fmla="*/ 0 w 2"/>
                <a:gd name="T5" fmla="*/ 2147483647 h 6"/>
                <a:gd name="T6" fmla="*/ 2147483647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1" name="Freeform 2213">
              <a:extLst>
                <a:ext uri="{FF2B5EF4-FFF2-40B4-BE49-F238E27FC236}">
                  <a16:creationId xmlns:a16="http://schemas.microsoft.com/office/drawing/2014/main" id="{74541084-0FEF-C958-C426-97A692E9F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109215"/>
              <a:ext cx="5942" cy="8912"/>
            </a:xfrm>
            <a:custGeom>
              <a:avLst/>
              <a:gdLst>
                <a:gd name="T0" fmla="*/ 2147483647 w 4"/>
                <a:gd name="T1" fmla="*/ 0 h 6"/>
                <a:gd name="T2" fmla="*/ 0 w 4"/>
                <a:gd name="T3" fmla="*/ 0 h 6"/>
                <a:gd name="T4" fmla="*/ 2147483647 w 4"/>
                <a:gd name="T5" fmla="*/ 2147483647 h 6"/>
                <a:gd name="T6" fmla="*/ 2147483647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2" name="Freeform 2214">
              <a:extLst>
                <a:ext uri="{FF2B5EF4-FFF2-40B4-BE49-F238E27FC236}">
                  <a16:creationId xmlns:a16="http://schemas.microsoft.com/office/drawing/2014/main" id="{3C6247E4-FC53-D5CD-FD4A-323D941F6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109215"/>
              <a:ext cx="5942" cy="8912"/>
            </a:xfrm>
            <a:custGeom>
              <a:avLst/>
              <a:gdLst>
                <a:gd name="T0" fmla="*/ 2147483647 w 4"/>
                <a:gd name="T1" fmla="*/ 0 h 6"/>
                <a:gd name="T2" fmla="*/ 0 w 4"/>
                <a:gd name="T3" fmla="*/ 0 h 6"/>
                <a:gd name="T4" fmla="*/ 2147483647 w 4"/>
                <a:gd name="T5" fmla="*/ 2147483647 h 6"/>
                <a:gd name="T6" fmla="*/ 2147483647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3" name="Freeform 2216">
              <a:extLst>
                <a:ext uri="{FF2B5EF4-FFF2-40B4-BE49-F238E27FC236}">
                  <a16:creationId xmlns:a16="http://schemas.microsoft.com/office/drawing/2014/main" id="{3F468D95-9841-5ED0-F0D4-A662AFF4C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09215"/>
              <a:ext cx="8913" cy="8912"/>
            </a:xfrm>
            <a:custGeom>
              <a:avLst/>
              <a:gdLst>
                <a:gd name="T0" fmla="*/ 2147483647 w 6"/>
                <a:gd name="T1" fmla="*/ 0 h 6"/>
                <a:gd name="T2" fmla="*/ 0 w 6"/>
                <a:gd name="T3" fmla="*/ 2147483647 h 6"/>
                <a:gd name="T4" fmla="*/ 2147483647 w 6"/>
                <a:gd name="T5" fmla="*/ 2147483647 h 6"/>
                <a:gd name="T6" fmla="*/ 2147483647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6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4" name="Freeform 2217">
              <a:extLst>
                <a:ext uri="{FF2B5EF4-FFF2-40B4-BE49-F238E27FC236}">
                  <a16:creationId xmlns:a16="http://schemas.microsoft.com/office/drawing/2014/main" id="{4CB45302-4B64-29B0-4E03-A04FCC53D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09215"/>
              <a:ext cx="8913" cy="8912"/>
            </a:xfrm>
            <a:custGeom>
              <a:avLst/>
              <a:gdLst>
                <a:gd name="T0" fmla="*/ 2147483647 w 6"/>
                <a:gd name="T1" fmla="*/ 0 h 6"/>
                <a:gd name="T2" fmla="*/ 0 w 6"/>
                <a:gd name="T3" fmla="*/ 2147483647 h 6"/>
                <a:gd name="T4" fmla="*/ 2147483647 w 6"/>
                <a:gd name="T5" fmla="*/ 2147483647 h 6"/>
                <a:gd name="T6" fmla="*/ 2147483647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6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5" name="Freeform 2218">
              <a:extLst>
                <a:ext uri="{FF2B5EF4-FFF2-40B4-BE49-F238E27FC236}">
                  <a16:creationId xmlns:a16="http://schemas.microsoft.com/office/drawing/2014/main" id="{77117CF0-5A3A-0925-9CB3-8C01EE66F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2186"/>
              <a:ext cx="8913" cy="594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6" name="Freeform 2219">
              <a:extLst>
                <a:ext uri="{FF2B5EF4-FFF2-40B4-BE49-F238E27FC236}">
                  <a16:creationId xmlns:a16="http://schemas.microsoft.com/office/drawing/2014/main" id="{5D82D8D7-4F17-6DC0-7CC1-092B34CB7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2186"/>
              <a:ext cx="8913" cy="594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2147483647 h 4"/>
                <a:gd name="T4" fmla="*/ 2147483647 w 6"/>
                <a:gd name="T5" fmla="*/ 2147483647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7" name="Freeform 2220">
              <a:extLst>
                <a:ext uri="{FF2B5EF4-FFF2-40B4-BE49-F238E27FC236}">
                  <a16:creationId xmlns:a16="http://schemas.microsoft.com/office/drawing/2014/main" id="{CDB4134D-451C-CED4-C438-4668FD9BF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5156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8" name="Freeform 2221">
              <a:extLst>
                <a:ext uri="{FF2B5EF4-FFF2-40B4-BE49-F238E27FC236}">
                  <a16:creationId xmlns:a16="http://schemas.microsoft.com/office/drawing/2014/main" id="{45171301-BE04-85CE-1474-847506A61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5156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49" name="Freeform 2222">
              <a:extLst>
                <a:ext uri="{FF2B5EF4-FFF2-40B4-BE49-F238E27FC236}">
                  <a16:creationId xmlns:a16="http://schemas.microsoft.com/office/drawing/2014/main" id="{92EA1A01-5CD6-C7B2-736F-9D9062617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8127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0" name="Freeform 2223">
              <a:extLst>
                <a:ext uri="{FF2B5EF4-FFF2-40B4-BE49-F238E27FC236}">
                  <a16:creationId xmlns:a16="http://schemas.microsoft.com/office/drawing/2014/main" id="{6A131156-7763-4E76-2FF4-863EE20E8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8127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1" name="Freeform 2224">
              <a:extLst>
                <a:ext uri="{FF2B5EF4-FFF2-40B4-BE49-F238E27FC236}">
                  <a16:creationId xmlns:a16="http://schemas.microsoft.com/office/drawing/2014/main" id="{283B7B59-0FE2-3657-DA47-ABF6C43B3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8127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2" name="Freeform 2225">
              <a:extLst>
                <a:ext uri="{FF2B5EF4-FFF2-40B4-BE49-F238E27FC236}">
                  <a16:creationId xmlns:a16="http://schemas.microsoft.com/office/drawing/2014/main" id="{F3DF7E88-5921-2302-AF0A-642763624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8127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0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3" name="Freeform 2226">
              <a:extLst>
                <a:ext uri="{FF2B5EF4-FFF2-40B4-BE49-F238E27FC236}">
                  <a16:creationId xmlns:a16="http://schemas.microsoft.com/office/drawing/2014/main" id="{AB01EB11-B576-E869-8704-C9EC12C99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8127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4" name="Freeform 2227">
              <a:extLst>
                <a:ext uri="{FF2B5EF4-FFF2-40B4-BE49-F238E27FC236}">
                  <a16:creationId xmlns:a16="http://schemas.microsoft.com/office/drawing/2014/main" id="{2A0DDF67-4F40-E533-4890-13BB9A149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118127"/>
              <a:ext cx="8913" cy="7427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0 h 5"/>
                <a:gd name="T6" fmla="*/ 0 w 6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5" name="Freeform 2228">
              <a:extLst>
                <a:ext uri="{FF2B5EF4-FFF2-40B4-BE49-F238E27FC236}">
                  <a16:creationId xmlns:a16="http://schemas.microsoft.com/office/drawing/2014/main" id="{EFED21D6-389B-0316-996B-57AD25918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118127"/>
              <a:ext cx="5942" cy="8912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6" name="Freeform 2229">
              <a:extLst>
                <a:ext uri="{FF2B5EF4-FFF2-40B4-BE49-F238E27FC236}">
                  <a16:creationId xmlns:a16="http://schemas.microsoft.com/office/drawing/2014/main" id="{70C0CB64-D3C2-7418-CAF2-DAE333A16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118127"/>
              <a:ext cx="5942" cy="8912"/>
            </a:xfrm>
            <a:custGeom>
              <a:avLst/>
              <a:gdLst>
                <a:gd name="T0" fmla="*/ 0 w 4"/>
                <a:gd name="T1" fmla="*/ 2147483647 h 7"/>
                <a:gd name="T2" fmla="*/ 2147483647 w 4"/>
                <a:gd name="T3" fmla="*/ 2147483647 h 7"/>
                <a:gd name="T4" fmla="*/ 2147483647 w 4"/>
                <a:gd name="T5" fmla="*/ 0 h 7"/>
                <a:gd name="T6" fmla="*/ 0 w 4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7" name="Line 2230">
              <a:extLst>
                <a:ext uri="{FF2B5EF4-FFF2-40B4-BE49-F238E27FC236}">
                  <a16:creationId xmlns:a16="http://schemas.microsoft.com/office/drawing/2014/main" id="{F22C9251-CF51-715C-B4A0-BDB10B5F87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94558" y="3741938"/>
              <a:ext cx="10844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8" name="Freeform 2231">
              <a:extLst>
                <a:ext uri="{FF2B5EF4-FFF2-40B4-BE49-F238E27FC236}">
                  <a16:creationId xmlns:a16="http://schemas.microsoft.com/office/drawing/2014/main" id="{C6300775-7DF5-CB2A-BC1D-C0A2B156F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2971" cy="7427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59" name="Freeform 2232">
              <a:extLst>
                <a:ext uri="{FF2B5EF4-FFF2-40B4-BE49-F238E27FC236}">
                  <a16:creationId xmlns:a16="http://schemas.microsoft.com/office/drawing/2014/main" id="{4BF8D8A4-F90A-C249-AC2A-1384ABCD5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2971" cy="7427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0" name="Freeform 2233">
              <a:extLst>
                <a:ext uri="{FF2B5EF4-FFF2-40B4-BE49-F238E27FC236}">
                  <a16:creationId xmlns:a16="http://schemas.microsoft.com/office/drawing/2014/main" id="{114D4E02-DEE4-75C0-0546-3D7950386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7428" cy="7427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1" name="Freeform 2234">
              <a:extLst>
                <a:ext uri="{FF2B5EF4-FFF2-40B4-BE49-F238E27FC236}">
                  <a16:creationId xmlns:a16="http://schemas.microsoft.com/office/drawing/2014/main" id="{8B3D1243-5ED0-8341-466F-6FED9FC89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7428" cy="7427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2" name="Freeform 2235">
              <a:extLst>
                <a:ext uri="{FF2B5EF4-FFF2-40B4-BE49-F238E27FC236}">
                  <a16:creationId xmlns:a16="http://schemas.microsoft.com/office/drawing/2014/main" id="{A3F48F3F-A056-9514-722B-AC33836C6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7428" cy="4456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3" name="Freeform 2236">
              <a:extLst>
                <a:ext uri="{FF2B5EF4-FFF2-40B4-BE49-F238E27FC236}">
                  <a16:creationId xmlns:a16="http://schemas.microsoft.com/office/drawing/2014/main" id="{F991E36D-4B65-DDC0-259D-F4A5DEB78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7428" cy="4456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4" name="Freeform 2237">
              <a:extLst>
                <a:ext uri="{FF2B5EF4-FFF2-40B4-BE49-F238E27FC236}">
                  <a16:creationId xmlns:a16="http://schemas.microsoft.com/office/drawing/2014/main" id="{59499AB4-C3DB-87F3-59E4-38CCEF487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5" name="Freeform 2238">
              <a:extLst>
                <a:ext uri="{FF2B5EF4-FFF2-40B4-BE49-F238E27FC236}">
                  <a16:creationId xmlns:a16="http://schemas.microsoft.com/office/drawing/2014/main" id="{1EB3B0E9-4C85-74F0-1825-806997A88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41938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6" name="Freeform 2239">
              <a:extLst>
                <a:ext uri="{FF2B5EF4-FFF2-40B4-BE49-F238E27FC236}">
                  <a16:creationId xmlns:a16="http://schemas.microsoft.com/office/drawing/2014/main" id="{E7C9A617-56EF-CF00-124F-CAFB14C59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8967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7" name="Freeform 2240">
              <a:extLst>
                <a:ext uri="{FF2B5EF4-FFF2-40B4-BE49-F238E27FC236}">
                  <a16:creationId xmlns:a16="http://schemas.microsoft.com/office/drawing/2014/main" id="{A691FFBA-D3C7-CA4C-78FD-29D3E1833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8967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8" name="Freeform 2241">
              <a:extLst>
                <a:ext uri="{FF2B5EF4-FFF2-40B4-BE49-F238E27FC236}">
                  <a16:creationId xmlns:a16="http://schemas.microsoft.com/office/drawing/2014/main" id="{77D1C9E2-05AA-929F-E3D9-8DE49312E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4512"/>
              <a:ext cx="7428" cy="7426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69" name="Freeform 2242">
              <a:extLst>
                <a:ext uri="{FF2B5EF4-FFF2-40B4-BE49-F238E27FC236}">
                  <a16:creationId xmlns:a16="http://schemas.microsoft.com/office/drawing/2014/main" id="{6AC7E5E7-26FC-66DC-A7D0-5CE0B5879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4512"/>
              <a:ext cx="7428" cy="7426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0" name="Freeform 2243">
              <a:extLst>
                <a:ext uri="{FF2B5EF4-FFF2-40B4-BE49-F238E27FC236}">
                  <a16:creationId xmlns:a16="http://schemas.microsoft.com/office/drawing/2014/main" id="{BDC0D419-71CD-C0DD-0B7D-C3B00759E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4512"/>
              <a:ext cx="7428" cy="7426"/>
            </a:xfrm>
            <a:custGeom>
              <a:avLst/>
              <a:gdLst>
                <a:gd name="T0" fmla="*/ 2147483647 w 5"/>
                <a:gd name="T1" fmla="*/ 0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1" name="Freeform 2244">
              <a:extLst>
                <a:ext uri="{FF2B5EF4-FFF2-40B4-BE49-F238E27FC236}">
                  <a16:creationId xmlns:a16="http://schemas.microsoft.com/office/drawing/2014/main" id="{50D111C8-5185-3849-4A9B-385AD4499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4512"/>
              <a:ext cx="7428" cy="7426"/>
            </a:xfrm>
            <a:custGeom>
              <a:avLst/>
              <a:gdLst>
                <a:gd name="T0" fmla="*/ 2147483647 w 5"/>
                <a:gd name="T1" fmla="*/ 0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2" name="Freeform 2245">
              <a:extLst>
                <a:ext uri="{FF2B5EF4-FFF2-40B4-BE49-F238E27FC236}">
                  <a16:creationId xmlns:a16="http://schemas.microsoft.com/office/drawing/2014/main" id="{EBA7B991-1411-45C3-0E1A-C8C9A3603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1541"/>
              <a:ext cx="2971" cy="10396"/>
            </a:xfrm>
            <a:custGeom>
              <a:avLst/>
              <a:gdLst>
                <a:gd name="T0" fmla="*/ 2147483647 w 2"/>
                <a:gd name="T1" fmla="*/ 2147483647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3" name="Freeform 2246">
              <a:extLst>
                <a:ext uri="{FF2B5EF4-FFF2-40B4-BE49-F238E27FC236}">
                  <a16:creationId xmlns:a16="http://schemas.microsoft.com/office/drawing/2014/main" id="{779C5E83-06AF-377D-B080-91E4AE93E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3731541"/>
              <a:ext cx="2971" cy="10396"/>
            </a:xfrm>
            <a:custGeom>
              <a:avLst/>
              <a:gdLst>
                <a:gd name="T0" fmla="*/ 2147483647 w 2"/>
                <a:gd name="T1" fmla="*/ 2147483647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4" name="Freeform 2247">
              <a:extLst>
                <a:ext uri="{FF2B5EF4-FFF2-40B4-BE49-F238E27FC236}">
                  <a16:creationId xmlns:a16="http://schemas.microsoft.com/office/drawing/2014/main" id="{6C8951A0-7148-8DD1-98C2-F9374F93A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731541"/>
              <a:ext cx="5942" cy="1039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2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5" name="Freeform 2248">
              <a:extLst>
                <a:ext uri="{FF2B5EF4-FFF2-40B4-BE49-F238E27FC236}">
                  <a16:creationId xmlns:a16="http://schemas.microsoft.com/office/drawing/2014/main" id="{99D7BCB7-1281-5F47-9CD9-3310D6AEA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731541"/>
              <a:ext cx="5942" cy="1039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2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6" name="Freeform 2249">
              <a:extLst>
                <a:ext uri="{FF2B5EF4-FFF2-40B4-BE49-F238E27FC236}">
                  <a16:creationId xmlns:a16="http://schemas.microsoft.com/office/drawing/2014/main" id="{B3556D75-22B4-E42B-962F-D8A72401B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34512"/>
              <a:ext cx="8913" cy="7426"/>
            </a:xfrm>
            <a:custGeom>
              <a:avLst/>
              <a:gdLst>
                <a:gd name="T0" fmla="*/ 2147483647 w 6"/>
                <a:gd name="T1" fmla="*/ 0 h 5"/>
                <a:gd name="T2" fmla="*/ 0 w 6"/>
                <a:gd name="T3" fmla="*/ 0 h 5"/>
                <a:gd name="T4" fmla="*/ 2147483647 w 6"/>
                <a:gd name="T5" fmla="*/ 2147483647 h 5"/>
                <a:gd name="T6" fmla="*/ 2147483647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7" name="Freeform 2250">
              <a:extLst>
                <a:ext uri="{FF2B5EF4-FFF2-40B4-BE49-F238E27FC236}">
                  <a16:creationId xmlns:a16="http://schemas.microsoft.com/office/drawing/2014/main" id="{028909E8-1317-C5CC-7D5A-56A3E9E6B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34512"/>
              <a:ext cx="8913" cy="7426"/>
            </a:xfrm>
            <a:custGeom>
              <a:avLst/>
              <a:gdLst>
                <a:gd name="T0" fmla="*/ 2147483647 w 6"/>
                <a:gd name="T1" fmla="*/ 0 h 5"/>
                <a:gd name="T2" fmla="*/ 0 w 6"/>
                <a:gd name="T3" fmla="*/ 0 h 5"/>
                <a:gd name="T4" fmla="*/ 2147483647 w 6"/>
                <a:gd name="T5" fmla="*/ 2147483647 h 5"/>
                <a:gd name="T6" fmla="*/ 2147483647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8" name="Freeform 2251">
              <a:extLst>
                <a:ext uri="{FF2B5EF4-FFF2-40B4-BE49-F238E27FC236}">
                  <a16:creationId xmlns:a16="http://schemas.microsoft.com/office/drawing/2014/main" id="{FECD53F4-95E0-C696-EF44-80E2753F9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34512"/>
              <a:ext cx="8913" cy="7426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79" name="Freeform 2252">
              <a:extLst>
                <a:ext uri="{FF2B5EF4-FFF2-40B4-BE49-F238E27FC236}">
                  <a16:creationId xmlns:a16="http://schemas.microsoft.com/office/drawing/2014/main" id="{40B52803-3031-D3DD-BEFA-B8E6FF6D4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34512"/>
              <a:ext cx="8913" cy="7426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0" name="Freeform 2253">
              <a:extLst>
                <a:ext uri="{FF2B5EF4-FFF2-40B4-BE49-F238E27FC236}">
                  <a16:creationId xmlns:a16="http://schemas.microsoft.com/office/drawing/2014/main" id="{8C4C04A9-C0E7-BFAA-9200-C0F724084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38967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1" name="Freeform 2254">
              <a:extLst>
                <a:ext uri="{FF2B5EF4-FFF2-40B4-BE49-F238E27FC236}">
                  <a16:creationId xmlns:a16="http://schemas.microsoft.com/office/drawing/2014/main" id="{8AC39B2C-98F6-2EF1-74BC-80E97B6AB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38967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2" name="Freeform 2255">
              <a:extLst>
                <a:ext uri="{FF2B5EF4-FFF2-40B4-BE49-F238E27FC236}">
                  <a16:creationId xmlns:a16="http://schemas.microsoft.com/office/drawing/2014/main" id="{AECE5D62-8A6B-A9DC-DB4D-47B8FCC53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41938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3" name="Freeform 2256">
              <a:extLst>
                <a:ext uri="{FF2B5EF4-FFF2-40B4-BE49-F238E27FC236}">
                  <a16:creationId xmlns:a16="http://schemas.microsoft.com/office/drawing/2014/main" id="{F725998D-24A4-F3B6-B5CC-33584A58D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41938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4" name="Freeform 2257">
              <a:extLst>
                <a:ext uri="{FF2B5EF4-FFF2-40B4-BE49-F238E27FC236}">
                  <a16:creationId xmlns:a16="http://schemas.microsoft.com/office/drawing/2014/main" id="{BB08E63F-AE01-FE25-B245-623079A37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41938"/>
              <a:ext cx="8913" cy="4456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5" name="Freeform 2258">
              <a:extLst>
                <a:ext uri="{FF2B5EF4-FFF2-40B4-BE49-F238E27FC236}">
                  <a16:creationId xmlns:a16="http://schemas.microsoft.com/office/drawing/2014/main" id="{ECCCB777-88C9-8694-7F5F-F8FD2DF62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41938"/>
              <a:ext cx="8913" cy="4456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6" name="Freeform 2259">
              <a:extLst>
                <a:ext uri="{FF2B5EF4-FFF2-40B4-BE49-F238E27FC236}">
                  <a16:creationId xmlns:a16="http://schemas.microsoft.com/office/drawing/2014/main" id="{0B0E9666-6FF8-1D00-F20F-0695035AD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41938"/>
              <a:ext cx="8913" cy="7427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7" name="Freeform 2260">
              <a:extLst>
                <a:ext uri="{FF2B5EF4-FFF2-40B4-BE49-F238E27FC236}">
                  <a16:creationId xmlns:a16="http://schemas.microsoft.com/office/drawing/2014/main" id="{20A4B9F3-1200-0C11-3A76-53352E1BA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3741938"/>
              <a:ext cx="8913" cy="7427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8" name="Freeform 2261">
              <a:extLst>
                <a:ext uri="{FF2B5EF4-FFF2-40B4-BE49-F238E27FC236}">
                  <a16:creationId xmlns:a16="http://schemas.microsoft.com/office/drawing/2014/main" id="{EAEE2696-2D3D-316F-031B-D19B9F2C4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741938"/>
              <a:ext cx="5942" cy="7427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89" name="Freeform 2262">
              <a:extLst>
                <a:ext uri="{FF2B5EF4-FFF2-40B4-BE49-F238E27FC236}">
                  <a16:creationId xmlns:a16="http://schemas.microsoft.com/office/drawing/2014/main" id="{431C57C6-AB00-F7E6-08F0-AD3D2811E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3741938"/>
              <a:ext cx="5942" cy="7427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0" name="Line 2263">
              <a:extLst>
                <a:ext uri="{FF2B5EF4-FFF2-40B4-BE49-F238E27FC236}">
                  <a16:creationId xmlns:a16="http://schemas.microsoft.com/office/drawing/2014/main" id="{6DBB96F5-338C-F2BF-49FA-33E9EC5462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94558" y="4386542"/>
              <a:ext cx="108441" cy="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1" name="Freeform 2264">
              <a:extLst>
                <a:ext uri="{FF2B5EF4-FFF2-40B4-BE49-F238E27FC236}">
                  <a16:creationId xmlns:a16="http://schemas.microsoft.com/office/drawing/2014/main" id="{A0CDACF9-D75F-1670-87E5-E75C87AE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2971" cy="7427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2" name="Freeform 2265">
              <a:extLst>
                <a:ext uri="{FF2B5EF4-FFF2-40B4-BE49-F238E27FC236}">
                  <a16:creationId xmlns:a16="http://schemas.microsoft.com/office/drawing/2014/main" id="{5ACF32E9-8A13-A6B2-B671-D5D7D107D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2971" cy="7427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0 w 2"/>
                <a:gd name="T5" fmla="*/ 0 h 6"/>
                <a:gd name="T6" fmla="*/ 0 w 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3" name="Freeform 2266">
              <a:extLst>
                <a:ext uri="{FF2B5EF4-FFF2-40B4-BE49-F238E27FC236}">
                  <a16:creationId xmlns:a16="http://schemas.microsoft.com/office/drawing/2014/main" id="{BC20B4F6-3FA3-3B8B-9EE3-49520C6B9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7428" cy="7427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4" name="Freeform 2267">
              <a:extLst>
                <a:ext uri="{FF2B5EF4-FFF2-40B4-BE49-F238E27FC236}">
                  <a16:creationId xmlns:a16="http://schemas.microsoft.com/office/drawing/2014/main" id="{D945D8A8-A566-3C0A-7679-6526FD5B3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7428" cy="7427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0 w 5"/>
                <a:gd name="T5" fmla="*/ 0 h 6"/>
                <a:gd name="T6" fmla="*/ 2147483647 w 5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5" name="Freeform 2268">
              <a:extLst>
                <a:ext uri="{FF2B5EF4-FFF2-40B4-BE49-F238E27FC236}">
                  <a16:creationId xmlns:a16="http://schemas.microsoft.com/office/drawing/2014/main" id="{A8983133-D3F5-8579-3822-B88784963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7428" cy="4456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6" name="Freeform 2269">
              <a:extLst>
                <a:ext uri="{FF2B5EF4-FFF2-40B4-BE49-F238E27FC236}">
                  <a16:creationId xmlns:a16="http://schemas.microsoft.com/office/drawing/2014/main" id="{2258BEF6-604C-F763-BBD7-44D67E6A2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7428" cy="4456"/>
            </a:xfrm>
            <a:custGeom>
              <a:avLst/>
              <a:gdLst>
                <a:gd name="T0" fmla="*/ 2147483647 w 5"/>
                <a:gd name="T1" fmla="*/ 2147483647 h 4"/>
                <a:gd name="T2" fmla="*/ 2147483647 w 5"/>
                <a:gd name="T3" fmla="*/ 2147483647 h 4"/>
                <a:gd name="T4" fmla="*/ 0 w 5"/>
                <a:gd name="T5" fmla="*/ 0 h 4"/>
                <a:gd name="T6" fmla="*/ 2147483647 w 5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7" name="Freeform 2270">
              <a:extLst>
                <a:ext uri="{FF2B5EF4-FFF2-40B4-BE49-F238E27FC236}">
                  <a16:creationId xmlns:a16="http://schemas.microsoft.com/office/drawing/2014/main" id="{0E8A7D11-37F4-25E3-DEB1-FC4666148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10399" cy="1486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8" name="Freeform 2271">
              <a:extLst>
                <a:ext uri="{FF2B5EF4-FFF2-40B4-BE49-F238E27FC236}">
                  <a16:creationId xmlns:a16="http://schemas.microsoft.com/office/drawing/2014/main" id="{CD1605FC-A174-1942-FAC1-9F5AD951B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6542"/>
              <a:ext cx="10399" cy="1486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0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599" name="Freeform 2272">
              <a:extLst>
                <a:ext uri="{FF2B5EF4-FFF2-40B4-BE49-F238E27FC236}">
                  <a16:creationId xmlns:a16="http://schemas.microsoft.com/office/drawing/2014/main" id="{A5C741FF-D9A9-D141-5FFF-3CD49C89A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3571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0" name="Freeform 2273">
              <a:extLst>
                <a:ext uri="{FF2B5EF4-FFF2-40B4-BE49-F238E27FC236}">
                  <a16:creationId xmlns:a16="http://schemas.microsoft.com/office/drawing/2014/main" id="{B4E79128-5564-8188-AEB4-A98A34A9F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83571"/>
              <a:ext cx="10399" cy="2971"/>
            </a:xfrm>
            <a:custGeom>
              <a:avLst/>
              <a:gdLst>
                <a:gd name="T0" fmla="*/ 2147483647 w 7"/>
                <a:gd name="T1" fmla="*/ 2147483647 h 2"/>
                <a:gd name="T2" fmla="*/ 2147483647 w 7"/>
                <a:gd name="T3" fmla="*/ 0 h 2"/>
                <a:gd name="T4" fmla="*/ 0 w 7"/>
                <a:gd name="T5" fmla="*/ 2147483647 h 2"/>
                <a:gd name="T6" fmla="*/ 2147483647 w 7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1" name="Freeform 2274">
              <a:extLst>
                <a:ext uri="{FF2B5EF4-FFF2-40B4-BE49-F238E27FC236}">
                  <a16:creationId xmlns:a16="http://schemas.microsoft.com/office/drawing/2014/main" id="{A997E7FB-23D3-8D08-1956-237A9C3F8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79116"/>
              <a:ext cx="7428" cy="7426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2" name="Freeform 2275">
              <a:extLst>
                <a:ext uri="{FF2B5EF4-FFF2-40B4-BE49-F238E27FC236}">
                  <a16:creationId xmlns:a16="http://schemas.microsoft.com/office/drawing/2014/main" id="{FB4D3D35-D776-6B9F-9A42-E284B90DF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79116"/>
              <a:ext cx="7428" cy="7426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3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3" name="Freeform 2276">
              <a:extLst>
                <a:ext uri="{FF2B5EF4-FFF2-40B4-BE49-F238E27FC236}">
                  <a16:creationId xmlns:a16="http://schemas.microsoft.com/office/drawing/2014/main" id="{734A02E2-E23A-D55F-3823-6898117D2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76145"/>
              <a:ext cx="7428" cy="10396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4" name="Freeform 2277">
              <a:extLst>
                <a:ext uri="{FF2B5EF4-FFF2-40B4-BE49-F238E27FC236}">
                  <a16:creationId xmlns:a16="http://schemas.microsoft.com/office/drawing/2014/main" id="{20139216-5BA0-98D9-9C9A-4A111A995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76145"/>
              <a:ext cx="7428" cy="10396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0 h 7"/>
                <a:gd name="T4" fmla="*/ 0 w 5"/>
                <a:gd name="T5" fmla="*/ 2147483647 h 7"/>
                <a:gd name="T6" fmla="*/ 2147483647 w 5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5" name="Freeform 2278">
              <a:extLst>
                <a:ext uri="{FF2B5EF4-FFF2-40B4-BE49-F238E27FC236}">
                  <a16:creationId xmlns:a16="http://schemas.microsoft.com/office/drawing/2014/main" id="{2FF41E13-30E7-7B00-A228-8A35E3E1F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76145"/>
              <a:ext cx="2971" cy="10396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6" name="Freeform 2279">
              <a:extLst>
                <a:ext uri="{FF2B5EF4-FFF2-40B4-BE49-F238E27FC236}">
                  <a16:creationId xmlns:a16="http://schemas.microsoft.com/office/drawing/2014/main" id="{C44A6F82-74D5-7E86-C4F5-D7AF23E3F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999" y="4376145"/>
              <a:ext cx="2971" cy="10396"/>
            </a:xfrm>
            <a:custGeom>
              <a:avLst/>
              <a:gdLst>
                <a:gd name="T0" fmla="*/ 2147483647 w 2"/>
                <a:gd name="T1" fmla="*/ 0 h 7"/>
                <a:gd name="T2" fmla="*/ 0 w 2"/>
                <a:gd name="T3" fmla="*/ 0 h 7"/>
                <a:gd name="T4" fmla="*/ 0 w 2"/>
                <a:gd name="T5" fmla="*/ 2147483647 h 7"/>
                <a:gd name="T6" fmla="*/ 2147483647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7" name="Freeform 2280">
              <a:extLst>
                <a:ext uri="{FF2B5EF4-FFF2-40B4-BE49-F238E27FC236}">
                  <a16:creationId xmlns:a16="http://schemas.microsoft.com/office/drawing/2014/main" id="{3628F051-600B-109C-12E2-E52923E75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4376145"/>
              <a:ext cx="5942" cy="1039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8" name="Freeform 2281">
              <a:extLst>
                <a:ext uri="{FF2B5EF4-FFF2-40B4-BE49-F238E27FC236}">
                  <a16:creationId xmlns:a16="http://schemas.microsoft.com/office/drawing/2014/main" id="{B64C1ED0-228F-F7AB-B729-4212107D6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4376145"/>
              <a:ext cx="5942" cy="10396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0 h 7"/>
                <a:gd name="T4" fmla="*/ 2147483647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09" name="Freeform 2282">
              <a:extLst>
                <a:ext uri="{FF2B5EF4-FFF2-40B4-BE49-F238E27FC236}">
                  <a16:creationId xmlns:a16="http://schemas.microsoft.com/office/drawing/2014/main" id="{D4735B0E-6186-59BA-435B-2C8AAD1CE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76145"/>
              <a:ext cx="8913" cy="10396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2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0" name="Freeform 2283">
              <a:extLst>
                <a:ext uri="{FF2B5EF4-FFF2-40B4-BE49-F238E27FC236}">
                  <a16:creationId xmlns:a16="http://schemas.microsoft.com/office/drawing/2014/main" id="{65F683FE-C884-3ADD-21D3-5B3D3E141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76145"/>
              <a:ext cx="8913" cy="10396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0" y="2"/>
                  </a:lnTo>
                  <a:lnTo>
                    <a:pt x="6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1" name="Freeform 2284">
              <a:extLst>
                <a:ext uri="{FF2B5EF4-FFF2-40B4-BE49-F238E27FC236}">
                  <a16:creationId xmlns:a16="http://schemas.microsoft.com/office/drawing/2014/main" id="{B3AD9C8E-118B-8D2B-67E0-9F73879FC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79116"/>
              <a:ext cx="8913" cy="7426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2" name="Freeform 2285">
              <a:extLst>
                <a:ext uri="{FF2B5EF4-FFF2-40B4-BE49-F238E27FC236}">
                  <a16:creationId xmlns:a16="http://schemas.microsoft.com/office/drawing/2014/main" id="{303E408D-C683-F40D-BC21-5268BA844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79116"/>
              <a:ext cx="8913" cy="7426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2147483647 h 5"/>
                <a:gd name="T4" fmla="*/ 2147483647 w 6"/>
                <a:gd name="T5" fmla="*/ 2147483647 h 5"/>
                <a:gd name="T6" fmla="*/ 0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3" name="Freeform 2286">
              <a:extLst>
                <a:ext uri="{FF2B5EF4-FFF2-40B4-BE49-F238E27FC236}">
                  <a16:creationId xmlns:a16="http://schemas.microsoft.com/office/drawing/2014/main" id="{C6A87244-506A-ECCD-845F-C2CB434E5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3571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4" name="Freeform 2287">
              <a:extLst>
                <a:ext uri="{FF2B5EF4-FFF2-40B4-BE49-F238E27FC236}">
                  <a16:creationId xmlns:a16="http://schemas.microsoft.com/office/drawing/2014/main" id="{473CEEAF-7BF4-6005-54D0-F2A1144C6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3571"/>
              <a:ext cx="8913" cy="297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2147483647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5" name="Freeform 2288">
              <a:extLst>
                <a:ext uri="{FF2B5EF4-FFF2-40B4-BE49-F238E27FC236}">
                  <a16:creationId xmlns:a16="http://schemas.microsoft.com/office/drawing/2014/main" id="{F8E7E4CF-8CAD-7D5A-F2E7-F36351901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6542"/>
              <a:ext cx="8913" cy="1486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6" name="Freeform 2289">
              <a:extLst>
                <a:ext uri="{FF2B5EF4-FFF2-40B4-BE49-F238E27FC236}">
                  <a16:creationId xmlns:a16="http://schemas.microsoft.com/office/drawing/2014/main" id="{DFB848B3-5195-1C35-491A-81DFC0CC3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6542"/>
              <a:ext cx="8913" cy="1486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147483647 h 2"/>
                <a:gd name="T4" fmla="*/ 2147483647 w 6"/>
                <a:gd name="T5" fmla="*/ 0 h 2"/>
                <a:gd name="T6" fmla="*/ 0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7" name="Freeform 2290">
              <a:extLst>
                <a:ext uri="{FF2B5EF4-FFF2-40B4-BE49-F238E27FC236}">
                  <a16:creationId xmlns:a16="http://schemas.microsoft.com/office/drawing/2014/main" id="{267FB27B-E5D8-4FF0-E392-1F617E703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6542"/>
              <a:ext cx="8913" cy="4456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8" name="Freeform 2291">
              <a:extLst>
                <a:ext uri="{FF2B5EF4-FFF2-40B4-BE49-F238E27FC236}">
                  <a16:creationId xmlns:a16="http://schemas.microsoft.com/office/drawing/2014/main" id="{E6380216-F671-5698-7AF3-691B875D5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6542"/>
              <a:ext cx="8913" cy="4456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2147483647 w 6"/>
                <a:gd name="T5" fmla="*/ 0 h 4"/>
                <a:gd name="T6" fmla="*/ 0 w 6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19" name="Freeform 2292">
              <a:extLst>
                <a:ext uri="{FF2B5EF4-FFF2-40B4-BE49-F238E27FC236}">
                  <a16:creationId xmlns:a16="http://schemas.microsoft.com/office/drawing/2014/main" id="{03CDC25C-F674-323F-6BE4-F9C2F043E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6542"/>
              <a:ext cx="8913" cy="7427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20" name="Freeform 2293">
              <a:extLst>
                <a:ext uri="{FF2B5EF4-FFF2-40B4-BE49-F238E27FC236}">
                  <a16:creationId xmlns:a16="http://schemas.microsoft.com/office/drawing/2014/main" id="{D6F238D9-6913-4205-F59D-1FADD6F7B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86" y="4386542"/>
              <a:ext cx="8913" cy="7427"/>
            </a:xfrm>
            <a:custGeom>
              <a:avLst/>
              <a:gdLst>
                <a:gd name="T0" fmla="*/ 0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0 h 6"/>
                <a:gd name="T6" fmla="*/ 0 w 6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6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21" name="Freeform 2294">
              <a:extLst>
                <a:ext uri="{FF2B5EF4-FFF2-40B4-BE49-F238E27FC236}">
                  <a16:creationId xmlns:a16="http://schemas.microsoft.com/office/drawing/2014/main" id="{A30DF3AB-DBB4-6C02-37F5-7C8193E79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4386542"/>
              <a:ext cx="5942" cy="7427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22" name="Rectangle 2295">
              <a:extLst>
                <a:ext uri="{FF2B5EF4-FFF2-40B4-BE49-F238E27FC236}">
                  <a16:creationId xmlns:a16="http://schemas.microsoft.com/office/drawing/2014/main" id="{8511357C-A2A6-EE9B-D881-EAA84F4E5CE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619075" y="2769828"/>
              <a:ext cx="83175" cy="5199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10m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623" name="Rectangle 2296">
              <a:extLst>
                <a:ext uri="{FF2B5EF4-FFF2-40B4-BE49-F238E27FC236}">
                  <a16:creationId xmlns:a16="http://schemas.microsoft.com/office/drawing/2014/main" id="{31EED3F3-7D76-5CA7-876B-762259AD8FC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618332" y="4089485"/>
              <a:ext cx="84660" cy="51993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10m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624" name="Rectangle 2297">
              <a:extLst>
                <a:ext uri="{FF2B5EF4-FFF2-40B4-BE49-F238E27FC236}">
                  <a16:creationId xmlns:a16="http://schemas.microsoft.com/office/drawing/2014/main" id="{8E52E747-B7BF-C016-96DD-C2D995FA004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601993" y="3392897"/>
              <a:ext cx="108425" cy="51992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공사구간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625" name="Rectangle 2298">
              <a:extLst>
                <a:ext uri="{FF2B5EF4-FFF2-40B4-BE49-F238E27FC236}">
                  <a16:creationId xmlns:a16="http://schemas.microsoft.com/office/drawing/2014/main" id="{3EB404AB-81E2-9103-763A-F0ABA8FA7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849" y="2596800"/>
              <a:ext cx="259962" cy="86145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공 사 안 내 판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626" name="Freeform 2299">
              <a:extLst>
                <a:ext uri="{FF2B5EF4-FFF2-40B4-BE49-F238E27FC236}">
                  <a16:creationId xmlns:a16="http://schemas.microsoft.com/office/drawing/2014/main" id="{3193378E-6F49-B530-DA6D-2CD2FBCBF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057" y="4386542"/>
              <a:ext cx="5942" cy="7427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0 h 6"/>
                <a:gd name="T6" fmla="*/ 0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27" name="Rectangle 2301">
              <a:extLst>
                <a:ext uri="{FF2B5EF4-FFF2-40B4-BE49-F238E27FC236}">
                  <a16:creationId xmlns:a16="http://schemas.microsoft.com/office/drawing/2014/main" id="{7D6CF5C1-2989-DE32-0E1E-AA7D1B954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907" y="2593830"/>
              <a:ext cx="328295" cy="74263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28" name="Rectangle 2427">
              <a:extLst>
                <a:ext uri="{FF2B5EF4-FFF2-40B4-BE49-F238E27FC236}">
                  <a16:creationId xmlns:a16="http://schemas.microsoft.com/office/drawing/2014/main" id="{B55E1223-9952-E513-4072-5B8945864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8871" y="1952196"/>
              <a:ext cx="121811" cy="5495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1</a:t>
              </a: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629" name="Freeform 2553">
              <a:extLst>
                <a:ext uri="{FF2B5EF4-FFF2-40B4-BE49-F238E27FC236}">
                  <a16:creationId xmlns:a16="http://schemas.microsoft.com/office/drawing/2014/main" id="{6DA3CEDB-93B5-63CF-75D3-3210A32CE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732377"/>
              <a:ext cx="89130" cy="71293"/>
            </a:xfrm>
            <a:custGeom>
              <a:avLst/>
              <a:gdLst>
                <a:gd name="T0" fmla="*/ 2147483647 w 60"/>
                <a:gd name="T1" fmla="*/ 0 h 51"/>
                <a:gd name="T2" fmla="*/ 0 w 60"/>
                <a:gd name="T3" fmla="*/ 2147483647 h 51"/>
                <a:gd name="T4" fmla="*/ 2147483647 w 60"/>
                <a:gd name="T5" fmla="*/ 2147483647 h 51"/>
                <a:gd name="T6" fmla="*/ 2147483647 w 60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1">
                  <a:moveTo>
                    <a:pt x="29" y="0"/>
                  </a:moveTo>
                  <a:lnTo>
                    <a:pt x="0" y="51"/>
                  </a:lnTo>
                  <a:lnTo>
                    <a:pt x="60" y="5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0" name="Freeform 2554">
              <a:extLst>
                <a:ext uri="{FF2B5EF4-FFF2-40B4-BE49-F238E27FC236}">
                  <a16:creationId xmlns:a16="http://schemas.microsoft.com/office/drawing/2014/main" id="{14805410-A689-95EF-955F-FDCA9AFD7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732377"/>
              <a:ext cx="89130" cy="71293"/>
            </a:xfrm>
            <a:custGeom>
              <a:avLst/>
              <a:gdLst>
                <a:gd name="T0" fmla="*/ 2147483647 w 60"/>
                <a:gd name="T1" fmla="*/ 0 h 51"/>
                <a:gd name="T2" fmla="*/ 0 w 60"/>
                <a:gd name="T3" fmla="*/ 2147483647 h 51"/>
                <a:gd name="T4" fmla="*/ 2147483647 w 60"/>
                <a:gd name="T5" fmla="*/ 2147483647 h 51"/>
                <a:gd name="T6" fmla="*/ 2147483647 w 60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1">
                  <a:moveTo>
                    <a:pt x="29" y="0"/>
                  </a:moveTo>
                  <a:lnTo>
                    <a:pt x="0" y="51"/>
                  </a:lnTo>
                  <a:lnTo>
                    <a:pt x="60" y="51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1" name="Freeform 2555">
              <a:extLst>
                <a:ext uri="{FF2B5EF4-FFF2-40B4-BE49-F238E27FC236}">
                  <a16:creationId xmlns:a16="http://schemas.microsoft.com/office/drawing/2014/main" id="{5578E38B-3F84-CA93-5F76-D9D397A35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03670"/>
              <a:ext cx="89130" cy="4455"/>
            </a:xfrm>
            <a:custGeom>
              <a:avLst/>
              <a:gdLst>
                <a:gd name="T0" fmla="*/ 0 w 60"/>
                <a:gd name="T1" fmla="*/ 0 h 3"/>
                <a:gd name="T2" fmla="*/ 0 w 60"/>
                <a:gd name="T3" fmla="*/ 2147483647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0" y="3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2" name="Freeform 2556">
              <a:extLst>
                <a:ext uri="{FF2B5EF4-FFF2-40B4-BE49-F238E27FC236}">
                  <a16:creationId xmlns:a16="http://schemas.microsoft.com/office/drawing/2014/main" id="{580FCE52-0EBC-3787-4B48-C44BB5BC4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03670"/>
              <a:ext cx="89130" cy="4455"/>
            </a:xfrm>
            <a:custGeom>
              <a:avLst/>
              <a:gdLst>
                <a:gd name="T0" fmla="*/ 0 w 60"/>
                <a:gd name="T1" fmla="*/ 0 h 3"/>
                <a:gd name="T2" fmla="*/ 0 w 60"/>
                <a:gd name="T3" fmla="*/ 2147483647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0" y="3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3" name="Freeform 2557">
              <a:extLst>
                <a:ext uri="{FF2B5EF4-FFF2-40B4-BE49-F238E27FC236}">
                  <a16:creationId xmlns:a16="http://schemas.microsoft.com/office/drawing/2014/main" id="{86ED6A99-D5F0-6BBA-D099-BDD68AFD3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03670"/>
              <a:ext cx="89130" cy="4455"/>
            </a:xfrm>
            <a:custGeom>
              <a:avLst/>
              <a:gdLst>
                <a:gd name="T0" fmla="*/ 0 w 60"/>
                <a:gd name="T1" fmla="*/ 0 h 3"/>
                <a:gd name="T2" fmla="*/ 2147483647 w 60"/>
                <a:gd name="T3" fmla="*/ 0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60" y="0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4" name="Freeform 2558">
              <a:extLst>
                <a:ext uri="{FF2B5EF4-FFF2-40B4-BE49-F238E27FC236}">
                  <a16:creationId xmlns:a16="http://schemas.microsoft.com/office/drawing/2014/main" id="{2C4A3DC3-3CB9-35A6-0847-EF71C20B7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03670"/>
              <a:ext cx="89130" cy="4455"/>
            </a:xfrm>
            <a:custGeom>
              <a:avLst/>
              <a:gdLst>
                <a:gd name="T0" fmla="*/ 0 w 60"/>
                <a:gd name="T1" fmla="*/ 0 h 3"/>
                <a:gd name="T2" fmla="*/ 2147483647 w 60"/>
                <a:gd name="T3" fmla="*/ 0 h 3"/>
                <a:gd name="T4" fmla="*/ 2147483647 w 60"/>
                <a:gd name="T5" fmla="*/ 2147483647 h 3"/>
                <a:gd name="T6" fmla="*/ 0 w 6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3">
                  <a:moveTo>
                    <a:pt x="0" y="0"/>
                  </a:moveTo>
                  <a:lnTo>
                    <a:pt x="60" y="0"/>
                  </a:lnTo>
                  <a:lnTo>
                    <a:pt x="60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5" name="Freeform 2559">
              <a:extLst>
                <a:ext uri="{FF2B5EF4-FFF2-40B4-BE49-F238E27FC236}">
                  <a16:creationId xmlns:a16="http://schemas.microsoft.com/office/drawing/2014/main" id="{ACA852A6-3967-75F6-5279-4E081E134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08125"/>
              <a:ext cx="92101" cy="5941"/>
            </a:xfrm>
            <a:custGeom>
              <a:avLst/>
              <a:gdLst>
                <a:gd name="T0" fmla="*/ 2147483647 w 62"/>
                <a:gd name="T1" fmla="*/ 0 h 4"/>
                <a:gd name="T2" fmla="*/ 0 w 62"/>
                <a:gd name="T3" fmla="*/ 2147483647 h 4"/>
                <a:gd name="T4" fmla="*/ 2147483647 w 62"/>
                <a:gd name="T5" fmla="*/ 2147483647 h 4"/>
                <a:gd name="T6" fmla="*/ 2147483647 w 6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4">
                  <a:moveTo>
                    <a:pt x="2" y="0"/>
                  </a:moveTo>
                  <a:lnTo>
                    <a:pt x="0" y="4"/>
                  </a:lnTo>
                  <a:lnTo>
                    <a:pt x="6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6" name="Freeform 2560">
              <a:extLst>
                <a:ext uri="{FF2B5EF4-FFF2-40B4-BE49-F238E27FC236}">
                  <a16:creationId xmlns:a16="http://schemas.microsoft.com/office/drawing/2014/main" id="{8ADC6FF2-0DF1-4308-2743-494605D54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08125"/>
              <a:ext cx="92101" cy="5941"/>
            </a:xfrm>
            <a:custGeom>
              <a:avLst/>
              <a:gdLst>
                <a:gd name="T0" fmla="*/ 2147483647 w 62"/>
                <a:gd name="T1" fmla="*/ 0 h 4"/>
                <a:gd name="T2" fmla="*/ 0 w 62"/>
                <a:gd name="T3" fmla="*/ 2147483647 h 4"/>
                <a:gd name="T4" fmla="*/ 2147483647 w 62"/>
                <a:gd name="T5" fmla="*/ 2147483647 h 4"/>
                <a:gd name="T6" fmla="*/ 2147483647 w 6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4">
                  <a:moveTo>
                    <a:pt x="2" y="0"/>
                  </a:moveTo>
                  <a:lnTo>
                    <a:pt x="0" y="4"/>
                  </a:lnTo>
                  <a:lnTo>
                    <a:pt x="62" y="4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7" name="Freeform 2561">
              <a:extLst>
                <a:ext uri="{FF2B5EF4-FFF2-40B4-BE49-F238E27FC236}">
                  <a16:creationId xmlns:a16="http://schemas.microsoft.com/office/drawing/2014/main" id="{4F70AC39-22F6-6AF3-A06A-7EA671AE4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08125"/>
              <a:ext cx="89130" cy="5941"/>
            </a:xfrm>
            <a:custGeom>
              <a:avLst/>
              <a:gdLst>
                <a:gd name="T0" fmla="*/ 0 w 60"/>
                <a:gd name="T1" fmla="*/ 0 h 4"/>
                <a:gd name="T2" fmla="*/ 2147483647 w 60"/>
                <a:gd name="T3" fmla="*/ 0 h 4"/>
                <a:gd name="T4" fmla="*/ 2147483647 w 60"/>
                <a:gd name="T5" fmla="*/ 2147483647 h 4"/>
                <a:gd name="T6" fmla="*/ 0 w 6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4">
                  <a:moveTo>
                    <a:pt x="0" y="0"/>
                  </a:moveTo>
                  <a:lnTo>
                    <a:pt x="60" y="0"/>
                  </a:lnTo>
                  <a:lnTo>
                    <a:pt x="6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8" name="Freeform 2562">
              <a:extLst>
                <a:ext uri="{FF2B5EF4-FFF2-40B4-BE49-F238E27FC236}">
                  <a16:creationId xmlns:a16="http://schemas.microsoft.com/office/drawing/2014/main" id="{8AC3BE82-EC33-41A1-AF7B-AE21DE23A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08125"/>
              <a:ext cx="89130" cy="5941"/>
            </a:xfrm>
            <a:custGeom>
              <a:avLst/>
              <a:gdLst>
                <a:gd name="T0" fmla="*/ 0 w 60"/>
                <a:gd name="T1" fmla="*/ 0 h 4"/>
                <a:gd name="T2" fmla="*/ 2147483647 w 60"/>
                <a:gd name="T3" fmla="*/ 0 h 4"/>
                <a:gd name="T4" fmla="*/ 2147483647 w 60"/>
                <a:gd name="T5" fmla="*/ 2147483647 h 4"/>
                <a:gd name="T6" fmla="*/ 0 w 6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4">
                  <a:moveTo>
                    <a:pt x="0" y="0"/>
                  </a:moveTo>
                  <a:lnTo>
                    <a:pt x="60" y="0"/>
                  </a:lnTo>
                  <a:lnTo>
                    <a:pt x="6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39" name="Freeform 2563">
              <a:extLst>
                <a:ext uri="{FF2B5EF4-FFF2-40B4-BE49-F238E27FC236}">
                  <a16:creationId xmlns:a16="http://schemas.microsoft.com/office/drawing/2014/main" id="{3533B91D-03D8-339A-C928-F1F9E183C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4066"/>
              <a:ext cx="92101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0" name="Freeform 2564">
              <a:extLst>
                <a:ext uri="{FF2B5EF4-FFF2-40B4-BE49-F238E27FC236}">
                  <a16:creationId xmlns:a16="http://schemas.microsoft.com/office/drawing/2014/main" id="{13196766-7C92-B52E-906E-881204A27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4066"/>
              <a:ext cx="92101" cy="0"/>
            </a:xfrm>
            <a:custGeom>
              <a:avLst/>
              <a:gdLst>
                <a:gd name="T0" fmla="*/ 0 w 62"/>
                <a:gd name="T1" fmla="*/ 0 w 62"/>
                <a:gd name="T2" fmla="*/ 2147483647 w 62"/>
                <a:gd name="T3" fmla="*/ 0 w 6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2">
                  <a:moveTo>
                    <a:pt x="0" y="0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1" name="Rectangle 2565">
              <a:extLst>
                <a:ext uri="{FF2B5EF4-FFF2-40B4-BE49-F238E27FC236}">
                  <a16:creationId xmlns:a16="http://schemas.microsoft.com/office/drawing/2014/main" id="{D00E36DA-ABD6-78A2-DDEC-34D05F687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5573" y="1814066"/>
              <a:ext cx="92101" cy="1486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42" name="Rectangle 2566">
              <a:extLst>
                <a:ext uri="{FF2B5EF4-FFF2-40B4-BE49-F238E27FC236}">
                  <a16:creationId xmlns:a16="http://schemas.microsoft.com/office/drawing/2014/main" id="{92D69408-A357-1CB8-6E2B-92BD1201B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5573" y="1814066"/>
              <a:ext cx="92101" cy="148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43" name="Freeform 2567">
              <a:extLst>
                <a:ext uri="{FF2B5EF4-FFF2-40B4-BE49-F238E27FC236}">
                  <a16:creationId xmlns:a16="http://schemas.microsoft.com/office/drawing/2014/main" id="{0F1EC88D-C8F6-D32F-01C3-902BF54A2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4066"/>
              <a:ext cx="92101" cy="2971"/>
            </a:xfrm>
            <a:custGeom>
              <a:avLst/>
              <a:gdLst>
                <a:gd name="T0" fmla="*/ 0 w 62"/>
                <a:gd name="T1" fmla="*/ 0 h 2"/>
                <a:gd name="T2" fmla="*/ 0 w 62"/>
                <a:gd name="T3" fmla="*/ 2147483647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0" y="2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4" name="Freeform 2568">
              <a:extLst>
                <a:ext uri="{FF2B5EF4-FFF2-40B4-BE49-F238E27FC236}">
                  <a16:creationId xmlns:a16="http://schemas.microsoft.com/office/drawing/2014/main" id="{75673233-C886-A7C6-7DA0-D68A4C6C0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4066"/>
              <a:ext cx="92101" cy="2971"/>
            </a:xfrm>
            <a:custGeom>
              <a:avLst/>
              <a:gdLst>
                <a:gd name="T0" fmla="*/ 0 w 62"/>
                <a:gd name="T1" fmla="*/ 0 h 2"/>
                <a:gd name="T2" fmla="*/ 0 w 62"/>
                <a:gd name="T3" fmla="*/ 2147483647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0" y="2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5" name="Freeform 2569">
              <a:extLst>
                <a:ext uri="{FF2B5EF4-FFF2-40B4-BE49-F238E27FC236}">
                  <a16:creationId xmlns:a16="http://schemas.microsoft.com/office/drawing/2014/main" id="{DBAE45B8-895F-8EBB-AB86-2A4BFD66B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4066"/>
              <a:ext cx="92101" cy="2971"/>
            </a:xfrm>
            <a:custGeom>
              <a:avLst/>
              <a:gdLst>
                <a:gd name="T0" fmla="*/ 0 w 62"/>
                <a:gd name="T1" fmla="*/ 0 h 2"/>
                <a:gd name="T2" fmla="*/ 2147483647 w 62"/>
                <a:gd name="T3" fmla="*/ 0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6" name="Freeform 2570">
              <a:extLst>
                <a:ext uri="{FF2B5EF4-FFF2-40B4-BE49-F238E27FC236}">
                  <a16:creationId xmlns:a16="http://schemas.microsoft.com/office/drawing/2014/main" id="{DD4B082D-F94B-292D-6827-6839DC668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4066"/>
              <a:ext cx="92101" cy="2971"/>
            </a:xfrm>
            <a:custGeom>
              <a:avLst/>
              <a:gdLst>
                <a:gd name="T0" fmla="*/ 0 w 62"/>
                <a:gd name="T1" fmla="*/ 0 h 2"/>
                <a:gd name="T2" fmla="*/ 2147483647 w 62"/>
                <a:gd name="T3" fmla="*/ 0 h 2"/>
                <a:gd name="T4" fmla="*/ 2147483647 w 62"/>
                <a:gd name="T5" fmla="*/ 2147483647 h 2"/>
                <a:gd name="T6" fmla="*/ 0 w 6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7" name="Freeform 2571">
              <a:extLst>
                <a:ext uri="{FF2B5EF4-FFF2-40B4-BE49-F238E27FC236}">
                  <a16:creationId xmlns:a16="http://schemas.microsoft.com/office/drawing/2014/main" id="{F1F3B54C-F259-6EA7-FA04-336B39422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1817037"/>
              <a:ext cx="6536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8" name="Freeform 2572">
              <a:extLst>
                <a:ext uri="{FF2B5EF4-FFF2-40B4-BE49-F238E27FC236}">
                  <a16:creationId xmlns:a16="http://schemas.microsoft.com/office/drawing/2014/main" id="{8B4D0B3B-45BA-C74B-B91E-8412B5868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1817037"/>
              <a:ext cx="65362" cy="0"/>
            </a:xfrm>
            <a:custGeom>
              <a:avLst/>
              <a:gdLst>
                <a:gd name="T0" fmla="*/ 0 w 44"/>
                <a:gd name="T1" fmla="*/ 0 w 44"/>
                <a:gd name="T2" fmla="*/ 2147483647 w 44"/>
                <a:gd name="T3" fmla="*/ 0 w 4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49" name="Rectangle 2573">
              <a:extLst>
                <a:ext uri="{FF2B5EF4-FFF2-40B4-BE49-F238E27FC236}">
                  <a16:creationId xmlns:a16="http://schemas.microsoft.com/office/drawing/2014/main" id="{14847600-875B-3474-0E8F-A27652CDE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2312" y="1817037"/>
              <a:ext cx="65362" cy="1486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50" name="Rectangle 2574">
              <a:extLst>
                <a:ext uri="{FF2B5EF4-FFF2-40B4-BE49-F238E27FC236}">
                  <a16:creationId xmlns:a16="http://schemas.microsoft.com/office/drawing/2014/main" id="{11167679-25F4-2FC8-D3EE-E265C340A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2312" y="1817037"/>
              <a:ext cx="65362" cy="148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51" name="Freeform 2575">
              <a:extLst>
                <a:ext uri="{FF2B5EF4-FFF2-40B4-BE49-F238E27FC236}">
                  <a16:creationId xmlns:a16="http://schemas.microsoft.com/office/drawing/2014/main" id="{7D429D3A-453B-8D4C-17C1-1857110CE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906" y="1817037"/>
              <a:ext cx="20797" cy="1486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2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2" name="Freeform 2576">
              <a:extLst>
                <a:ext uri="{FF2B5EF4-FFF2-40B4-BE49-F238E27FC236}">
                  <a16:creationId xmlns:a16="http://schemas.microsoft.com/office/drawing/2014/main" id="{149C8744-7A7E-0D6F-2C76-263FBE222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906" y="1817037"/>
              <a:ext cx="20797" cy="1486"/>
            </a:xfrm>
            <a:custGeom>
              <a:avLst/>
              <a:gdLst>
                <a:gd name="T0" fmla="*/ 0 w 14"/>
                <a:gd name="T1" fmla="*/ 0 h 2"/>
                <a:gd name="T2" fmla="*/ 2147483647 w 14"/>
                <a:gd name="T3" fmla="*/ 2147483647 h 2"/>
                <a:gd name="T4" fmla="*/ 2147483647 w 14"/>
                <a:gd name="T5" fmla="*/ 2147483647 h 2"/>
                <a:gd name="T6" fmla="*/ 0 w 1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2" y="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3" name="Freeform 2577">
              <a:extLst>
                <a:ext uri="{FF2B5EF4-FFF2-40B4-BE49-F238E27FC236}">
                  <a16:creationId xmlns:a16="http://schemas.microsoft.com/office/drawing/2014/main" id="{0BE0AC6E-B313-0DA1-CDF4-22ADB39DF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906" y="1817037"/>
              <a:ext cx="23768" cy="1486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6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4" name="Freeform 2578">
              <a:extLst>
                <a:ext uri="{FF2B5EF4-FFF2-40B4-BE49-F238E27FC236}">
                  <a16:creationId xmlns:a16="http://schemas.microsoft.com/office/drawing/2014/main" id="{44498F44-6ADA-0157-11C1-E3C3C22AB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906" y="1817037"/>
              <a:ext cx="23768" cy="1486"/>
            </a:xfrm>
            <a:custGeom>
              <a:avLst/>
              <a:gdLst>
                <a:gd name="T0" fmla="*/ 0 w 16"/>
                <a:gd name="T1" fmla="*/ 0 h 2"/>
                <a:gd name="T2" fmla="*/ 2147483647 w 16"/>
                <a:gd name="T3" fmla="*/ 0 h 2"/>
                <a:gd name="T4" fmla="*/ 2147483647 w 16"/>
                <a:gd name="T5" fmla="*/ 2147483647 h 2"/>
                <a:gd name="T6" fmla="*/ 0 w 1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6" y="0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5" name="Freeform 2579">
              <a:extLst>
                <a:ext uri="{FF2B5EF4-FFF2-40B4-BE49-F238E27FC236}">
                  <a16:creationId xmlns:a16="http://schemas.microsoft.com/office/drawing/2014/main" id="{635E9054-BB04-5104-B71E-A1BCFB88D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7037"/>
              <a:ext cx="22282" cy="1486"/>
            </a:xfrm>
            <a:custGeom>
              <a:avLst/>
              <a:gdLst>
                <a:gd name="T0" fmla="*/ 0 w 15"/>
                <a:gd name="T1" fmla="*/ 0 h 2"/>
                <a:gd name="T2" fmla="*/ 2147483647 w 15"/>
                <a:gd name="T3" fmla="*/ 2147483647 h 2"/>
                <a:gd name="T4" fmla="*/ 2147483647 w 15"/>
                <a:gd name="T5" fmla="*/ 2147483647 h 2"/>
                <a:gd name="T6" fmla="*/ 0 w 1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">
                  <a:moveTo>
                    <a:pt x="0" y="0"/>
                  </a:moveTo>
                  <a:lnTo>
                    <a:pt x="2" y="2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6" name="Freeform 2580">
              <a:extLst>
                <a:ext uri="{FF2B5EF4-FFF2-40B4-BE49-F238E27FC236}">
                  <a16:creationId xmlns:a16="http://schemas.microsoft.com/office/drawing/2014/main" id="{F78801F9-FA3E-1D03-4B83-FA12C3E91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7037"/>
              <a:ext cx="22282" cy="1486"/>
            </a:xfrm>
            <a:custGeom>
              <a:avLst/>
              <a:gdLst>
                <a:gd name="T0" fmla="*/ 0 w 15"/>
                <a:gd name="T1" fmla="*/ 0 h 2"/>
                <a:gd name="T2" fmla="*/ 2147483647 w 15"/>
                <a:gd name="T3" fmla="*/ 2147483647 h 2"/>
                <a:gd name="T4" fmla="*/ 2147483647 w 15"/>
                <a:gd name="T5" fmla="*/ 2147483647 h 2"/>
                <a:gd name="T6" fmla="*/ 0 w 1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">
                  <a:moveTo>
                    <a:pt x="0" y="0"/>
                  </a:moveTo>
                  <a:lnTo>
                    <a:pt x="2" y="2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7" name="Freeform 2581">
              <a:extLst>
                <a:ext uri="{FF2B5EF4-FFF2-40B4-BE49-F238E27FC236}">
                  <a16:creationId xmlns:a16="http://schemas.microsoft.com/office/drawing/2014/main" id="{9A709DB9-1706-1B89-8EA3-F0480994B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7037"/>
              <a:ext cx="26739" cy="1486"/>
            </a:xfrm>
            <a:custGeom>
              <a:avLst/>
              <a:gdLst>
                <a:gd name="T0" fmla="*/ 0 w 18"/>
                <a:gd name="T1" fmla="*/ 0 h 2"/>
                <a:gd name="T2" fmla="*/ 2147483647 w 18"/>
                <a:gd name="T3" fmla="*/ 0 h 2"/>
                <a:gd name="T4" fmla="*/ 2147483647 w 18"/>
                <a:gd name="T5" fmla="*/ 2147483647 h 2"/>
                <a:gd name="T6" fmla="*/ 0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lnTo>
                    <a:pt x="18" y="0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8" name="Freeform 2582">
              <a:extLst>
                <a:ext uri="{FF2B5EF4-FFF2-40B4-BE49-F238E27FC236}">
                  <a16:creationId xmlns:a16="http://schemas.microsoft.com/office/drawing/2014/main" id="{0222E2D3-43FD-6E80-13A0-F81E38E56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573" y="1817037"/>
              <a:ext cx="26739" cy="1486"/>
            </a:xfrm>
            <a:custGeom>
              <a:avLst/>
              <a:gdLst>
                <a:gd name="T0" fmla="*/ 0 w 18"/>
                <a:gd name="T1" fmla="*/ 0 h 2"/>
                <a:gd name="T2" fmla="*/ 2147483647 w 18"/>
                <a:gd name="T3" fmla="*/ 0 h 2"/>
                <a:gd name="T4" fmla="*/ 2147483647 w 18"/>
                <a:gd name="T5" fmla="*/ 2147483647 h 2"/>
                <a:gd name="T6" fmla="*/ 0 w 18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lnTo>
                    <a:pt x="18" y="0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59" name="Freeform 2583">
              <a:extLst>
                <a:ext uri="{FF2B5EF4-FFF2-40B4-BE49-F238E27FC236}">
                  <a16:creationId xmlns:a16="http://schemas.microsoft.com/office/drawing/2014/main" id="{5EAEA602-3BC2-9105-4372-532F67CAF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877" y="1818522"/>
              <a:ext cx="17826" cy="0"/>
            </a:xfrm>
            <a:custGeom>
              <a:avLst/>
              <a:gdLst>
                <a:gd name="T0" fmla="*/ 0 w 12"/>
                <a:gd name="T1" fmla="*/ 2147483647 w 12"/>
                <a:gd name="T2" fmla="*/ 2147483647 w 12"/>
                <a:gd name="T3" fmla="*/ 0 w 1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3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0" name="Freeform 2584">
              <a:extLst>
                <a:ext uri="{FF2B5EF4-FFF2-40B4-BE49-F238E27FC236}">
                  <a16:creationId xmlns:a16="http://schemas.microsoft.com/office/drawing/2014/main" id="{B113ED6C-AA6C-FCE2-4450-6C7649CDA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877" y="1818522"/>
              <a:ext cx="17826" cy="0"/>
            </a:xfrm>
            <a:custGeom>
              <a:avLst/>
              <a:gdLst>
                <a:gd name="T0" fmla="*/ 0 w 12"/>
                <a:gd name="T1" fmla="*/ 2147483647 w 12"/>
                <a:gd name="T2" fmla="*/ 2147483647 w 12"/>
                <a:gd name="T3" fmla="*/ 0 w 1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3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1" name="Rectangle 2585">
              <a:extLst>
                <a:ext uri="{FF2B5EF4-FFF2-40B4-BE49-F238E27FC236}">
                  <a16:creationId xmlns:a16="http://schemas.microsoft.com/office/drawing/2014/main" id="{EEE2E400-D7FD-01B2-62C6-AFDD8DCF66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6877" y="1818522"/>
              <a:ext cx="17826" cy="1485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62" name="Rectangle 2586">
              <a:extLst>
                <a:ext uri="{FF2B5EF4-FFF2-40B4-BE49-F238E27FC236}">
                  <a16:creationId xmlns:a16="http://schemas.microsoft.com/office/drawing/2014/main" id="{1B45BBD5-325C-ED34-8DDE-99A2D1DC1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6877" y="1818522"/>
              <a:ext cx="17826" cy="148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63" name="Freeform 2587">
              <a:extLst>
                <a:ext uri="{FF2B5EF4-FFF2-40B4-BE49-F238E27FC236}">
                  <a16:creationId xmlns:a16="http://schemas.microsoft.com/office/drawing/2014/main" id="{270EEECB-6CEF-DEF7-A19D-DC469F5DA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333" y="1822978"/>
              <a:ext cx="8913" cy="0"/>
            </a:xfrm>
            <a:custGeom>
              <a:avLst/>
              <a:gdLst>
                <a:gd name="T0" fmla="*/ 0 w 6"/>
                <a:gd name="T1" fmla="*/ 2147483647 w 6"/>
                <a:gd name="T2" fmla="*/ 2147483647 w 6"/>
                <a:gd name="T3" fmla="*/ 0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4" name="Freeform 2588">
              <a:extLst>
                <a:ext uri="{FF2B5EF4-FFF2-40B4-BE49-F238E27FC236}">
                  <a16:creationId xmlns:a16="http://schemas.microsoft.com/office/drawing/2014/main" id="{5871D3E2-4AC0-B891-9E6A-A0C5A7B55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333" y="1822978"/>
              <a:ext cx="8913" cy="0"/>
            </a:xfrm>
            <a:custGeom>
              <a:avLst/>
              <a:gdLst>
                <a:gd name="T0" fmla="*/ 0 w 6"/>
                <a:gd name="T1" fmla="*/ 2147483647 w 6"/>
                <a:gd name="T2" fmla="*/ 2147483647 w 6"/>
                <a:gd name="T3" fmla="*/ 0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5" name="Freeform 2589">
              <a:extLst>
                <a:ext uri="{FF2B5EF4-FFF2-40B4-BE49-F238E27FC236}">
                  <a16:creationId xmlns:a16="http://schemas.microsoft.com/office/drawing/2014/main" id="{9324BF24-7BCE-56FC-4688-73DB9D2E4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333" y="1818522"/>
              <a:ext cx="8913" cy="4455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147483647 h 3"/>
                <a:gd name="T4" fmla="*/ 2147483647 w 6"/>
                <a:gd name="T5" fmla="*/ 2147483647 h 3"/>
                <a:gd name="T6" fmla="*/ 0 w 6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3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6" name="Freeform 2590">
              <a:extLst>
                <a:ext uri="{FF2B5EF4-FFF2-40B4-BE49-F238E27FC236}">
                  <a16:creationId xmlns:a16="http://schemas.microsoft.com/office/drawing/2014/main" id="{E141BE94-4389-76FE-F348-2EB0E8D4E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333" y="1818522"/>
              <a:ext cx="8913" cy="4455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147483647 h 3"/>
                <a:gd name="T4" fmla="*/ 2147483647 w 6"/>
                <a:gd name="T5" fmla="*/ 2147483647 h 3"/>
                <a:gd name="T6" fmla="*/ 0 w 6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3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7" name="Freeform 2591">
              <a:extLst>
                <a:ext uri="{FF2B5EF4-FFF2-40B4-BE49-F238E27FC236}">
                  <a16:creationId xmlns:a16="http://schemas.microsoft.com/office/drawing/2014/main" id="{4199BBCF-943E-C13C-3876-DF1486EAB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333" y="1818522"/>
              <a:ext cx="13370" cy="4455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8" name="Freeform 2592">
              <a:extLst>
                <a:ext uri="{FF2B5EF4-FFF2-40B4-BE49-F238E27FC236}">
                  <a16:creationId xmlns:a16="http://schemas.microsoft.com/office/drawing/2014/main" id="{C80E6250-A3BB-E121-6C75-E9D829725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333" y="1818522"/>
              <a:ext cx="13370" cy="4455"/>
            </a:xfrm>
            <a:custGeom>
              <a:avLst/>
              <a:gdLst>
                <a:gd name="T0" fmla="*/ 0 w 9"/>
                <a:gd name="T1" fmla="*/ 0 h 3"/>
                <a:gd name="T2" fmla="*/ 2147483647 w 9"/>
                <a:gd name="T3" fmla="*/ 0 h 3"/>
                <a:gd name="T4" fmla="*/ 2147483647 w 9"/>
                <a:gd name="T5" fmla="*/ 2147483647 h 3"/>
                <a:gd name="T6" fmla="*/ 0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69" name="Freeform 2593">
              <a:extLst>
                <a:ext uri="{FF2B5EF4-FFF2-40B4-BE49-F238E27FC236}">
                  <a16:creationId xmlns:a16="http://schemas.microsoft.com/office/drawing/2014/main" id="{E70B135D-A33C-0F46-51CC-1F157747D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18522"/>
              <a:ext cx="16340" cy="4455"/>
            </a:xfrm>
            <a:custGeom>
              <a:avLst/>
              <a:gdLst>
                <a:gd name="T0" fmla="*/ 0 w 11"/>
                <a:gd name="T1" fmla="*/ 0 h 3"/>
                <a:gd name="T2" fmla="*/ 2147483647 w 11"/>
                <a:gd name="T3" fmla="*/ 2147483647 h 3"/>
                <a:gd name="T4" fmla="*/ 2147483647 w 11"/>
                <a:gd name="T5" fmla="*/ 2147483647 h 3"/>
                <a:gd name="T6" fmla="*/ 0 w 1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2" y="3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0" name="Freeform 2594">
              <a:extLst>
                <a:ext uri="{FF2B5EF4-FFF2-40B4-BE49-F238E27FC236}">
                  <a16:creationId xmlns:a16="http://schemas.microsoft.com/office/drawing/2014/main" id="{97DD1CA5-02AB-5C42-F400-6F63CA6D8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18522"/>
              <a:ext cx="16340" cy="4455"/>
            </a:xfrm>
            <a:custGeom>
              <a:avLst/>
              <a:gdLst>
                <a:gd name="T0" fmla="*/ 0 w 11"/>
                <a:gd name="T1" fmla="*/ 0 h 3"/>
                <a:gd name="T2" fmla="*/ 2147483647 w 11"/>
                <a:gd name="T3" fmla="*/ 2147483647 h 3"/>
                <a:gd name="T4" fmla="*/ 2147483647 w 11"/>
                <a:gd name="T5" fmla="*/ 2147483647 h 3"/>
                <a:gd name="T6" fmla="*/ 0 w 1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2" y="3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1" name="Freeform 2595">
              <a:extLst>
                <a:ext uri="{FF2B5EF4-FFF2-40B4-BE49-F238E27FC236}">
                  <a16:creationId xmlns:a16="http://schemas.microsoft.com/office/drawing/2014/main" id="{6E57CD40-570C-7036-B3D0-1E15C59B0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18522"/>
              <a:ext cx="19311" cy="4455"/>
            </a:xfrm>
            <a:custGeom>
              <a:avLst/>
              <a:gdLst>
                <a:gd name="T0" fmla="*/ 0 w 13"/>
                <a:gd name="T1" fmla="*/ 0 h 3"/>
                <a:gd name="T2" fmla="*/ 2147483647 w 13"/>
                <a:gd name="T3" fmla="*/ 0 h 3"/>
                <a:gd name="T4" fmla="*/ 2147483647 w 13"/>
                <a:gd name="T5" fmla="*/ 2147483647 h 3"/>
                <a:gd name="T6" fmla="*/ 0 w 1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2" name="Freeform 2596">
              <a:extLst>
                <a:ext uri="{FF2B5EF4-FFF2-40B4-BE49-F238E27FC236}">
                  <a16:creationId xmlns:a16="http://schemas.microsoft.com/office/drawing/2014/main" id="{AB00D4D0-D018-5E6C-FF8F-8A020C413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544" y="1818522"/>
              <a:ext cx="19311" cy="4455"/>
            </a:xfrm>
            <a:custGeom>
              <a:avLst/>
              <a:gdLst>
                <a:gd name="T0" fmla="*/ 0 w 13"/>
                <a:gd name="T1" fmla="*/ 0 h 3"/>
                <a:gd name="T2" fmla="*/ 2147483647 w 13"/>
                <a:gd name="T3" fmla="*/ 0 h 3"/>
                <a:gd name="T4" fmla="*/ 2147483647 w 13"/>
                <a:gd name="T5" fmla="*/ 2147483647 h 3"/>
                <a:gd name="T6" fmla="*/ 0 w 1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3" name="Freeform 2597">
              <a:extLst>
                <a:ext uri="{FF2B5EF4-FFF2-40B4-BE49-F238E27FC236}">
                  <a16:creationId xmlns:a16="http://schemas.microsoft.com/office/drawing/2014/main" id="{9026A0C4-7E84-425C-E7B1-823ED7047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1822978"/>
              <a:ext cx="2971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4" name="Freeform 2598">
              <a:extLst>
                <a:ext uri="{FF2B5EF4-FFF2-40B4-BE49-F238E27FC236}">
                  <a16:creationId xmlns:a16="http://schemas.microsoft.com/office/drawing/2014/main" id="{97E5418D-15B8-AACD-BBC8-579D399AC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942" y="1822978"/>
              <a:ext cx="2971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5" name="Freeform 2599">
              <a:extLst>
                <a:ext uri="{FF2B5EF4-FFF2-40B4-BE49-F238E27FC236}">
                  <a16:creationId xmlns:a16="http://schemas.microsoft.com/office/drawing/2014/main" id="{52204ACA-1627-7D32-84EA-C667AF283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1822978"/>
              <a:ext cx="10398" cy="0"/>
            </a:xfrm>
            <a:custGeom>
              <a:avLst/>
              <a:gdLst>
                <a:gd name="T0" fmla="*/ 0 w 7"/>
                <a:gd name="T1" fmla="*/ 2147483647 w 7"/>
                <a:gd name="T2" fmla="*/ 2147483647 w 7"/>
                <a:gd name="T3" fmla="*/ 0 w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6" name="Freeform 2600">
              <a:extLst>
                <a:ext uri="{FF2B5EF4-FFF2-40B4-BE49-F238E27FC236}">
                  <a16:creationId xmlns:a16="http://schemas.microsoft.com/office/drawing/2014/main" id="{23907F6D-D996-C6A6-66F1-52E3911A1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1822978"/>
              <a:ext cx="10398" cy="0"/>
            </a:xfrm>
            <a:custGeom>
              <a:avLst/>
              <a:gdLst>
                <a:gd name="T0" fmla="*/ 0 w 7"/>
                <a:gd name="T1" fmla="*/ 2147483647 w 7"/>
                <a:gd name="T2" fmla="*/ 2147483647 w 7"/>
                <a:gd name="T3" fmla="*/ 0 w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7" name="Freeform 2601">
              <a:extLst>
                <a:ext uri="{FF2B5EF4-FFF2-40B4-BE49-F238E27FC236}">
                  <a16:creationId xmlns:a16="http://schemas.microsoft.com/office/drawing/2014/main" id="{3967CCEA-449E-D382-B43F-2E2905394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1822978"/>
              <a:ext cx="13369" cy="0"/>
            </a:xfrm>
            <a:custGeom>
              <a:avLst/>
              <a:gdLst>
                <a:gd name="T0" fmla="*/ 0 w 9"/>
                <a:gd name="T1" fmla="*/ 2147483647 w 9"/>
                <a:gd name="T2" fmla="*/ 2147483647 w 9"/>
                <a:gd name="T3" fmla="*/ 0 w 9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8" name="Freeform 2602">
              <a:extLst>
                <a:ext uri="{FF2B5EF4-FFF2-40B4-BE49-F238E27FC236}">
                  <a16:creationId xmlns:a16="http://schemas.microsoft.com/office/drawing/2014/main" id="{BD5971E0-8A35-CEE2-B3E4-54815E87F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15" y="1822978"/>
              <a:ext cx="13369" cy="0"/>
            </a:xfrm>
            <a:custGeom>
              <a:avLst/>
              <a:gdLst>
                <a:gd name="T0" fmla="*/ 0 w 9"/>
                <a:gd name="T1" fmla="*/ 2147483647 w 9"/>
                <a:gd name="T2" fmla="*/ 2147483647 w 9"/>
                <a:gd name="T3" fmla="*/ 0 w 9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79" name="Rectangle 2603">
              <a:extLst>
                <a:ext uri="{FF2B5EF4-FFF2-40B4-BE49-F238E27FC236}">
                  <a16:creationId xmlns:a16="http://schemas.microsoft.com/office/drawing/2014/main" id="{BBE683DB-B53F-CA8E-8ACF-F46EE96A9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6660" y="1882388"/>
              <a:ext cx="41594" cy="1486"/>
            </a:xfrm>
            <a:prstGeom prst="rect">
              <a:avLst/>
            </a:pr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80" name="Rectangle 2604">
              <a:extLst>
                <a:ext uri="{FF2B5EF4-FFF2-40B4-BE49-F238E27FC236}">
                  <a16:creationId xmlns:a16="http://schemas.microsoft.com/office/drawing/2014/main" id="{7C6848CA-9B8E-B811-E569-6383AA7EE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6660" y="1882388"/>
              <a:ext cx="41594" cy="1486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81" name="Freeform 2605">
              <a:extLst>
                <a:ext uri="{FF2B5EF4-FFF2-40B4-BE49-F238E27FC236}">
                  <a16:creationId xmlns:a16="http://schemas.microsoft.com/office/drawing/2014/main" id="{DD05AA24-1F87-3E3F-AB39-17A219D3F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1817037"/>
              <a:ext cx="41594" cy="65352"/>
            </a:xfrm>
            <a:custGeom>
              <a:avLst/>
              <a:gdLst>
                <a:gd name="T0" fmla="*/ 0 w 28"/>
                <a:gd name="T1" fmla="*/ 0 h 47"/>
                <a:gd name="T2" fmla="*/ 0 w 28"/>
                <a:gd name="T3" fmla="*/ 2147483647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0" y="47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82" name="Freeform 2606">
              <a:extLst>
                <a:ext uri="{FF2B5EF4-FFF2-40B4-BE49-F238E27FC236}">
                  <a16:creationId xmlns:a16="http://schemas.microsoft.com/office/drawing/2014/main" id="{A8633CC1-1DCC-EFC2-9E47-0C08019E0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1817037"/>
              <a:ext cx="41594" cy="65352"/>
            </a:xfrm>
            <a:custGeom>
              <a:avLst/>
              <a:gdLst>
                <a:gd name="T0" fmla="*/ 0 w 28"/>
                <a:gd name="T1" fmla="*/ 0 h 47"/>
                <a:gd name="T2" fmla="*/ 0 w 28"/>
                <a:gd name="T3" fmla="*/ 2147483647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0" y="47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83" name="Freeform 2607">
              <a:extLst>
                <a:ext uri="{FF2B5EF4-FFF2-40B4-BE49-F238E27FC236}">
                  <a16:creationId xmlns:a16="http://schemas.microsoft.com/office/drawing/2014/main" id="{372F6058-42E5-6477-ED26-42AEB7831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1817037"/>
              <a:ext cx="41594" cy="65352"/>
            </a:xfrm>
            <a:custGeom>
              <a:avLst/>
              <a:gdLst>
                <a:gd name="T0" fmla="*/ 0 w 28"/>
                <a:gd name="T1" fmla="*/ 0 h 47"/>
                <a:gd name="T2" fmla="*/ 2147483647 w 28"/>
                <a:gd name="T3" fmla="*/ 0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28" y="0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84" name="Freeform 2608">
              <a:extLst>
                <a:ext uri="{FF2B5EF4-FFF2-40B4-BE49-F238E27FC236}">
                  <a16:creationId xmlns:a16="http://schemas.microsoft.com/office/drawing/2014/main" id="{B3094CF5-2CC4-5460-D62E-F51F2C167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312" y="1817037"/>
              <a:ext cx="41594" cy="65352"/>
            </a:xfrm>
            <a:custGeom>
              <a:avLst/>
              <a:gdLst>
                <a:gd name="T0" fmla="*/ 0 w 28"/>
                <a:gd name="T1" fmla="*/ 0 h 47"/>
                <a:gd name="T2" fmla="*/ 2147483647 w 28"/>
                <a:gd name="T3" fmla="*/ 0 h 47"/>
                <a:gd name="T4" fmla="*/ 2147483647 w 28"/>
                <a:gd name="T5" fmla="*/ 2147483647 h 47"/>
                <a:gd name="T6" fmla="*/ 0 w 28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lnTo>
                    <a:pt x="28" y="0"/>
                  </a:lnTo>
                  <a:lnTo>
                    <a:pt x="28" y="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85" name="Rectangle 451">
              <a:extLst>
                <a:ext uri="{FF2B5EF4-FFF2-40B4-BE49-F238E27FC236}">
                  <a16:creationId xmlns:a16="http://schemas.microsoft.com/office/drawing/2014/main" id="{6AA3BF8D-760E-A08C-1749-BDA1DB1A2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660" y="1906152"/>
              <a:ext cx="262933" cy="3047760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686" name="Rectangle 453">
              <a:extLst>
                <a:ext uri="{FF2B5EF4-FFF2-40B4-BE49-F238E27FC236}">
                  <a16:creationId xmlns:a16="http://schemas.microsoft.com/office/drawing/2014/main" id="{A16FFF22-B272-5D2D-60E4-E2838D33F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0391" y="2169044"/>
              <a:ext cx="84674" cy="87630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보도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687" name="Line 455">
              <a:extLst>
                <a:ext uri="{FF2B5EF4-FFF2-40B4-BE49-F238E27FC236}">
                  <a16:creationId xmlns:a16="http://schemas.microsoft.com/office/drawing/2014/main" id="{69CDEF48-CA5B-E6BD-B7FA-036E9B6AE7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1906152"/>
              <a:ext cx="117354" cy="10990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88" name="Line 456">
              <a:extLst>
                <a:ext uri="{FF2B5EF4-FFF2-40B4-BE49-F238E27FC236}">
                  <a16:creationId xmlns:a16="http://schemas.microsoft.com/office/drawing/2014/main" id="{21F28DAE-AC74-15BC-CB41-A5AD318304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017548"/>
              <a:ext cx="120325" cy="11585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89" name="Line 457">
              <a:extLst>
                <a:ext uri="{FF2B5EF4-FFF2-40B4-BE49-F238E27FC236}">
                  <a16:creationId xmlns:a16="http://schemas.microsoft.com/office/drawing/2014/main" id="{55704650-C724-404D-7EED-FD1269EEFD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1906152"/>
              <a:ext cx="56449" cy="5346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0" name="Line 458">
              <a:extLst>
                <a:ext uri="{FF2B5EF4-FFF2-40B4-BE49-F238E27FC236}">
                  <a16:creationId xmlns:a16="http://schemas.microsoft.com/office/drawing/2014/main" id="{EF7ED0DB-B01D-4FC5-E3E1-698F4A932F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133398"/>
              <a:ext cx="120325" cy="1173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1" name="Line 459">
              <a:extLst>
                <a:ext uri="{FF2B5EF4-FFF2-40B4-BE49-F238E27FC236}">
                  <a16:creationId xmlns:a16="http://schemas.microsoft.com/office/drawing/2014/main" id="{DB589FC5-F5C3-2163-26DB-3CE0CE7890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1995268"/>
              <a:ext cx="80217" cy="8169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2" name="Line 460">
              <a:extLst>
                <a:ext uri="{FF2B5EF4-FFF2-40B4-BE49-F238E27FC236}">
                  <a16:creationId xmlns:a16="http://schemas.microsoft.com/office/drawing/2014/main" id="{93F2035E-27DF-30A8-B909-42FF887F88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250733"/>
              <a:ext cx="120325" cy="114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3" name="Line 461">
              <a:extLst>
                <a:ext uri="{FF2B5EF4-FFF2-40B4-BE49-F238E27FC236}">
                  <a16:creationId xmlns:a16="http://schemas.microsoft.com/office/drawing/2014/main" id="{09525D19-485F-0500-F939-2ABD5FE328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114089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4" name="Line 462">
              <a:extLst>
                <a:ext uri="{FF2B5EF4-FFF2-40B4-BE49-F238E27FC236}">
                  <a16:creationId xmlns:a16="http://schemas.microsoft.com/office/drawing/2014/main" id="{D125BB66-5DDD-DA32-1EBD-86629E255E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368070"/>
              <a:ext cx="120325" cy="11585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5" name="Line 463">
              <a:extLst>
                <a:ext uri="{FF2B5EF4-FFF2-40B4-BE49-F238E27FC236}">
                  <a16:creationId xmlns:a16="http://schemas.microsoft.com/office/drawing/2014/main" id="{F02F76D3-DCA1-C448-E4E8-C7A9317F64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232910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6" name="Line 464">
              <a:extLst>
                <a:ext uri="{FF2B5EF4-FFF2-40B4-BE49-F238E27FC236}">
                  <a16:creationId xmlns:a16="http://schemas.microsoft.com/office/drawing/2014/main" id="{2BCB7B0A-94D8-4F95-DF1B-E3EB0ACE3F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483920"/>
              <a:ext cx="120325" cy="1173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7" name="Line 465">
              <a:extLst>
                <a:ext uri="{FF2B5EF4-FFF2-40B4-BE49-F238E27FC236}">
                  <a16:creationId xmlns:a16="http://schemas.microsoft.com/office/drawing/2014/main" id="{64D2DFE0-D88E-3CAE-5FD1-7E1D03140B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345790"/>
              <a:ext cx="80217" cy="787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8" name="Line 466">
              <a:extLst>
                <a:ext uri="{FF2B5EF4-FFF2-40B4-BE49-F238E27FC236}">
                  <a16:creationId xmlns:a16="http://schemas.microsoft.com/office/drawing/2014/main" id="{46769C39-2A7D-7CD0-96D4-ED3E014C12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601255"/>
              <a:ext cx="120325" cy="114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699" name="Line 467">
              <a:extLst>
                <a:ext uri="{FF2B5EF4-FFF2-40B4-BE49-F238E27FC236}">
                  <a16:creationId xmlns:a16="http://schemas.microsoft.com/office/drawing/2014/main" id="{B27CF614-9F26-8E21-E0FF-4F67C642A1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463126"/>
              <a:ext cx="80217" cy="787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0" name="Line 468">
              <a:extLst>
                <a:ext uri="{FF2B5EF4-FFF2-40B4-BE49-F238E27FC236}">
                  <a16:creationId xmlns:a16="http://schemas.microsoft.com/office/drawing/2014/main" id="{9E69E8CF-303D-812A-6785-D6AB94980B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718592"/>
              <a:ext cx="120325" cy="1143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1" name="Line 469">
              <a:extLst>
                <a:ext uri="{FF2B5EF4-FFF2-40B4-BE49-F238E27FC236}">
                  <a16:creationId xmlns:a16="http://schemas.microsoft.com/office/drawing/2014/main" id="{7028EC95-F33E-4DEC-69DF-9CA7E04A5F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578977"/>
              <a:ext cx="80217" cy="80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2" name="Line 470">
              <a:extLst>
                <a:ext uri="{FF2B5EF4-FFF2-40B4-BE49-F238E27FC236}">
                  <a16:creationId xmlns:a16="http://schemas.microsoft.com/office/drawing/2014/main" id="{1DE7D3CE-D12B-BE41-38FC-F2C95FCEC2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832956"/>
              <a:ext cx="120325" cy="11585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3" name="Line 471">
              <a:extLst>
                <a:ext uri="{FF2B5EF4-FFF2-40B4-BE49-F238E27FC236}">
                  <a16:creationId xmlns:a16="http://schemas.microsoft.com/office/drawing/2014/main" id="{5EF00ECF-D38E-FB84-815F-57BEACF32B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696312"/>
              <a:ext cx="80217" cy="787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4" name="Line 472">
              <a:extLst>
                <a:ext uri="{FF2B5EF4-FFF2-40B4-BE49-F238E27FC236}">
                  <a16:creationId xmlns:a16="http://schemas.microsoft.com/office/drawing/2014/main" id="{8BD06229-5400-ADD5-9D4F-B477E7073D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2951778"/>
              <a:ext cx="120325" cy="114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5" name="Line 473">
              <a:extLst>
                <a:ext uri="{FF2B5EF4-FFF2-40B4-BE49-F238E27FC236}">
                  <a16:creationId xmlns:a16="http://schemas.microsoft.com/office/drawing/2014/main" id="{384C8883-3EA3-3EF1-D161-D29CB785DE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813649"/>
              <a:ext cx="80217" cy="787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6" name="Line 474">
              <a:extLst>
                <a:ext uri="{FF2B5EF4-FFF2-40B4-BE49-F238E27FC236}">
                  <a16:creationId xmlns:a16="http://schemas.microsoft.com/office/drawing/2014/main" id="{45FE9EAA-9BCA-7C66-F96E-7BFEC7A9A6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066143"/>
              <a:ext cx="120325" cy="1173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7" name="Line 475">
              <a:extLst>
                <a:ext uri="{FF2B5EF4-FFF2-40B4-BE49-F238E27FC236}">
                  <a16:creationId xmlns:a16="http://schemas.microsoft.com/office/drawing/2014/main" id="{A27DCCB8-395B-29E5-9498-F2724A6577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2929499"/>
              <a:ext cx="80217" cy="80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8" name="Line 476">
              <a:extLst>
                <a:ext uri="{FF2B5EF4-FFF2-40B4-BE49-F238E27FC236}">
                  <a16:creationId xmlns:a16="http://schemas.microsoft.com/office/drawing/2014/main" id="{ED1BF2CE-09CB-FCE0-E2E1-1ED6DB17C7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183479"/>
              <a:ext cx="120325" cy="114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09" name="Line 477">
              <a:extLst>
                <a:ext uri="{FF2B5EF4-FFF2-40B4-BE49-F238E27FC236}">
                  <a16:creationId xmlns:a16="http://schemas.microsoft.com/office/drawing/2014/main" id="{6A1CE2D2-F9FC-07CC-9CF0-E3460CAAE6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046834"/>
              <a:ext cx="80217" cy="7871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0" name="Line 478">
              <a:extLst>
                <a:ext uri="{FF2B5EF4-FFF2-40B4-BE49-F238E27FC236}">
                  <a16:creationId xmlns:a16="http://schemas.microsoft.com/office/drawing/2014/main" id="{F1C9C66C-B1F6-6B61-1E64-14B3EA926E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300815"/>
              <a:ext cx="120325" cy="1143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1" name="Line 479">
              <a:extLst>
                <a:ext uri="{FF2B5EF4-FFF2-40B4-BE49-F238E27FC236}">
                  <a16:creationId xmlns:a16="http://schemas.microsoft.com/office/drawing/2014/main" id="{D4C14CD0-87CE-5AB9-F784-F0C2D79585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164171"/>
              <a:ext cx="80217" cy="7871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2" name="Line 480">
              <a:extLst>
                <a:ext uri="{FF2B5EF4-FFF2-40B4-BE49-F238E27FC236}">
                  <a16:creationId xmlns:a16="http://schemas.microsoft.com/office/drawing/2014/main" id="{306F11D3-2566-5DF4-E68F-F037AB43A6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415180"/>
              <a:ext cx="120325" cy="11882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3" name="Line 481">
              <a:extLst>
                <a:ext uri="{FF2B5EF4-FFF2-40B4-BE49-F238E27FC236}">
                  <a16:creationId xmlns:a16="http://schemas.microsoft.com/office/drawing/2014/main" id="{F9798EEE-E12E-9E0C-17D6-206D378227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278535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4" name="Line 482">
              <a:extLst>
                <a:ext uri="{FF2B5EF4-FFF2-40B4-BE49-F238E27FC236}">
                  <a16:creationId xmlns:a16="http://schemas.microsoft.com/office/drawing/2014/main" id="{F8962B3C-9E4E-D426-3462-54CE6BB2EB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534001"/>
              <a:ext cx="120325" cy="11288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5" name="Line 483">
              <a:extLst>
                <a:ext uri="{FF2B5EF4-FFF2-40B4-BE49-F238E27FC236}">
                  <a16:creationId xmlns:a16="http://schemas.microsoft.com/office/drawing/2014/main" id="{921D21A0-49B4-8B47-A725-49678D6E75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397356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6" name="Line 484">
              <a:extLst>
                <a:ext uri="{FF2B5EF4-FFF2-40B4-BE49-F238E27FC236}">
                  <a16:creationId xmlns:a16="http://schemas.microsoft.com/office/drawing/2014/main" id="{338E8B82-87CF-2CF8-C61F-3848C0317F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646881"/>
              <a:ext cx="120325" cy="11882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7" name="Line 485">
              <a:extLst>
                <a:ext uri="{FF2B5EF4-FFF2-40B4-BE49-F238E27FC236}">
                  <a16:creationId xmlns:a16="http://schemas.microsoft.com/office/drawing/2014/main" id="{9E1B0207-EB99-0AEB-8B4A-AF7184EBD1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511722"/>
              <a:ext cx="80217" cy="816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8" name="Line 486">
              <a:extLst>
                <a:ext uri="{FF2B5EF4-FFF2-40B4-BE49-F238E27FC236}">
                  <a16:creationId xmlns:a16="http://schemas.microsoft.com/office/drawing/2014/main" id="{10C2BDB3-C509-E233-4F49-9530F2278D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765702"/>
              <a:ext cx="120325" cy="114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19" name="Line 487">
              <a:extLst>
                <a:ext uri="{FF2B5EF4-FFF2-40B4-BE49-F238E27FC236}">
                  <a16:creationId xmlns:a16="http://schemas.microsoft.com/office/drawing/2014/main" id="{69F0D979-8B85-4E06-E4FE-5F0341D60B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629058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0" name="Line 488">
              <a:extLst>
                <a:ext uri="{FF2B5EF4-FFF2-40B4-BE49-F238E27FC236}">
                  <a16:creationId xmlns:a16="http://schemas.microsoft.com/office/drawing/2014/main" id="{58F5D5FD-4A34-0433-DE74-3BB911667B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883038"/>
              <a:ext cx="120325" cy="1143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1" name="Line 489">
              <a:extLst>
                <a:ext uri="{FF2B5EF4-FFF2-40B4-BE49-F238E27FC236}">
                  <a16:creationId xmlns:a16="http://schemas.microsoft.com/office/drawing/2014/main" id="{3FA130CB-BC36-85D5-4C62-98F6BB1950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746394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2" name="Line 490">
              <a:extLst>
                <a:ext uri="{FF2B5EF4-FFF2-40B4-BE49-F238E27FC236}">
                  <a16:creationId xmlns:a16="http://schemas.microsoft.com/office/drawing/2014/main" id="{BDBE58E3-A88C-2808-873B-3CB1112E4F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3997403"/>
              <a:ext cx="120325" cy="11733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3" name="Line 491">
              <a:extLst>
                <a:ext uri="{FF2B5EF4-FFF2-40B4-BE49-F238E27FC236}">
                  <a16:creationId xmlns:a16="http://schemas.microsoft.com/office/drawing/2014/main" id="{6A201B65-F2E7-A3BB-5964-5EAB713362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862244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4" name="Line 492">
              <a:extLst>
                <a:ext uri="{FF2B5EF4-FFF2-40B4-BE49-F238E27FC236}">
                  <a16:creationId xmlns:a16="http://schemas.microsoft.com/office/drawing/2014/main" id="{DDAD75DE-50E4-7D67-5B91-CDCF2182D4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4114739"/>
              <a:ext cx="120325" cy="11585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5" name="Line 493">
              <a:extLst>
                <a:ext uri="{FF2B5EF4-FFF2-40B4-BE49-F238E27FC236}">
                  <a16:creationId xmlns:a16="http://schemas.microsoft.com/office/drawing/2014/main" id="{6BDF6C71-BE2F-DC1E-011D-8CDC069C3C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3979580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6" name="Line 494">
              <a:extLst>
                <a:ext uri="{FF2B5EF4-FFF2-40B4-BE49-F238E27FC236}">
                  <a16:creationId xmlns:a16="http://schemas.microsoft.com/office/drawing/2014/main" id="{DC0EF538-5B0F-4348-2441-53B9C0BCE8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4233560"/>
              <a:ext cx="120325" cy="1143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7" name="Line 495">
              <a:extLst>
                <a:ext uri="{FF2B5EF4-FFF2-40B4-BE49-F238E27FC236}">
                  <a16:creationId xmlns:a16="http://schemas.microsoft.com/office/drawing/2014/main" id="{BB25CB45-A0AE-5A07-AFE1-BEDC7B4C1A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4093945"/>
              <a:ext cx="80217" cy="80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8" name="Line 496">
              <a:extLst>
                <a:ext uri="{FF2B5EF4-FFF2-40B4-BE49-F238E27FC236}">
                  <a16:creationId xmlns:a16="http://schemas.microsoft.com/office/drawing/2014/main" id="{C6EC4C31-72AE-22FB-5575-353203950E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4347925"/>
              <a:ext cx="120325" cy="114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29" name="Line 497">
              <a:extLst>
                <a:ext uri="{FF2B5EF4-FFF2-40B4-BE49-F238E27FC236}">
                  <a16:creationId xmlns:a16="http://schemas.microsoft.com/office/drawing/2014/main" id="{EF781076-6D74-1D68-EE2F-E1DC9ABFC5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4212766"/>
              <a:ext cx="80217" cy="75748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0" name="Line 498">
              <a:extLst>
                <a:ext uri="{FF2B5EF4-FFF2-40B4-BE49-F238E27FC236}">
                  <a16:creationId xmlns:a16="http://schemas.microsoft.com/office/drawing/2014/main" id="{9BEAA9FC-42D2-A147-AA0D-C27EB6275D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4465261"/>
              <a:ext cx="120325" cy="11585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1" name="Line 499">
              <a:extLst>
                <a:ext uri="{FF2B5EF4-FFF2-40B4-BE49-F238E27FC236}">
                  <a16:creationId xmlns:a16="http://schemas.microsoft.com/office/drawing/2014/main" id="{9F56A7B2-5691-E8AE-0E9D-7E9639F962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4330102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2" name="Line 500">
              <a:extLst>
                <a:ext uri="{FF2B5EF4-FFF2-40B4-BE49-F238E27FC236}">
                  <a16:creationId xmlns:a16="http://schemas.microsoft.com/office/drawing/2014/main" id="{E27296AB-18FB-F237-2237-DA0B79B13C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4581112"/>
              <a:ext cx="120325" cy="11733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3" name="Line 501">
              <a:extLst>
                <a:ext uri="{FF2B5EF4-FFF2-40B4-BE49-F238E27FC236}">
                  <a16:creationId xmlns:a16="http://schemas.microsoft.com/office/drawing/2014/main" id="{61045B6F-387E-B2E8-2224-44C6174452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4444467"/>
              <a:ext cx="80217" cy="8020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4" name="Line 502">
              <a:extLst>
                <a:ext uri="{FF2B5EF4-FFF2-40B4-BE49-F238E27FC236}">
                  <a16:creationId xmlns:a16="http://schemas.microsoft.com/office/drawing/2014/main" id="{FE42AB50-6E50-C98E-6DC0-B534467BEC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4698447"/>
              <a:ext cx="120325" cy="11436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5" name="Line 503">
              <a:extLst>
                <a:ext uri="{FF2B5EF4-FFF2-40B4-BE49-F238E27FC236}">
                  <a16:creationId xmlns:a16="http://schemas.microsoft.com/office/drawing/2014/main" id="{B07BE53A-5DD1-8256-79B9-1F0C4CCF9E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4561803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6" name="Line 504">
              <a:extLst>
                <a:ext uri="{FF2B5EF4-FFF2-40B4-BE49-F238E27FC236}">
                  <a16:creationId xmlns:a16="http://schemas.microsoft.com/office/drawing/2014/main" id="{6695CE76-E8AC-A746-A254-0801B48171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1660" y="4815783"/>
              <a:ext cx="120325" cy="11436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7" name="Line 505">
              <a:extLst>
                <a:ext uri="{FF2B5EF4-FFF2-40B4-BE49-F238E27FC236}">
                  <a16:creationId xmlns:a16="http://schemas.microsoft.com/office/drawing/2014/main" id="{8F08989C-A936-D9AE-DCA2-7D9F2759C8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4680624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8" name="Line 506">
              <a:extLst>
                <a:ext uri="{FF2B5EF4-FFF2-40B4-BE49-F238E27FC236}">
                  <a16:creationId xmlns:a16="http://schemas.microsoft.com/office/drawing/2014/main" id="{374268FE-2AB6-CBE2-46F1-C24B239378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78217" y="4930148"/>
              <a:ext cx="23768" cy="2376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39" name="Line 507">
              <a:extLst>
                <a:ext uri="{FF2B5EF4-FFF2-40B4-BE49-F238E27FC236}">
                  <a16:creationId xmlns:a16="http://schemas.microsoft.com/office/drawing/2014/main" id="{9200F18B-168F-8BAE-DC72-CDB03E8A82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376" y="4794990"/>
              <a:ext cx="80217" cy="77234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0" name="Line 508">
              <a:extLst>
                <a:ext uri="{FF2B5EF4-FFF2-40B4-BE49-F238E27FC236}">
                  <a16:creationId xmlns:a16="http://schemas.microsoft.com/office/drawing/2014/main" id="{B0B2BD38-C0AB-E557-424E-2062E4473C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00028" y="4912325"/>
              <a:ext cx="44565" cy="4158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1" name="Line 509">
              <a:extLst>
                <a:ext uri="{FF2B5EF4-FFF2-40B4-BE49-F238E27FC236}">
                  <a16:creationId xmlns:a16="http://schemas.microsoft.com/office/drawing/2014/main" id="{214D5679-5A3A-81C5-EF1E-933C78EAE8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872223"/>
              <a:ext cx="83188" cy="81689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2" name="Line 510">
              <a:extLst>
                <a:ext uri="{FF2B5EF4-FFF2-40B4-BE49-F238E27FC236}">
                  <a16:creationId xmlns:a16="http://schemas.microsoft.com/office/drawing/2014/main" id="{534260A4-0CDF-80D8-EAB3-DDEA2D2989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757857"/>
              <a:ext cx="185687" cy="17229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3" name="Line 511">
              <a:extLst>
                <a:ext uri="{FF2B5EF4-FFF2-40B4-BE49-F238E27FC236}">
                  <a16:creationId xmlns:a16="http://schemas.microsoft.com/office/drawing/2014/main" id="{044FEB01-24F5-0C14-513F-52395E86D6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639036"/>
              <a:ext cx="185687" cy="17674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4" name="Line 512">
              <a:extLst>
                <a:ext uri="{FF2B5EF4-FFF2-40B4-BE49-F238E27FC236}">
                  <a16:creationId xmlns:a16="http://schemas.microsoft.com/office/drawing/2014/main" id="{8C7FC2F4-785C-7385-7B52-CCDE505604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524672"/>
              <a:ext cx="185687" cy="1737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5" name="Line 513">
              <a:extLst>
                <a:ext uri="{FF2B5EF4-FFF2-40B4-BE49-F238E27FC236}">
                  <a16:creationId xmlns:a16="http://schemas.microsoft.com/office/drawing/2014/main" id="{7F35AF81-4DBF-CE18-71CE-C848BD9C45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407335"/>
              <a:ext cx="185687" cy="17377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6" name="Line 514">
              <a:extLst>
                <a:ext uri="{FF2B5EF4-FFF2-40B4-BE49-F238E27FC236}">
                  <a16:creationId xmlns:a16="http://schemas.microsoft.com/office/drawing/2014/main" id="{E65AA35E-2F05-9DAE-125C-009019DBD4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288514"/>
              <a:ext cx="185687" cy="17674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7" name="Line 515">
              <a:extLst>
                <a:ext uri="{FF2B5EF4-FFF2-40B4-BE49-F238E27FC236}">
                  <a16:creationId xmlns:a16="http://schemas.microsoft.com/office/drawing/2014/main" id="{28487ADC-F97E-F739-83BD-CF2A784700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174150"/>
              <a:ext cx="185687" cy="1737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8" name="Line 516">
              <a:extLst>
                <a:ext uri="{FF2B5EF4-FFF2-40B4-BE49-F238E27FC236}">
                  <a16:creationId xmlns:a16="http://schemas.microsoft.com/office/drawing/2014/main" id="{8479476E-93B1-D487-6FCE-25B4F7D515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4056813"/>
              <a:ext cx="185687" cy="17674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49" name="Line 517">
              <a:extLst>
                <a:ext uri="{FF2B5EF4-FFF2-40B4-BE49-F238E27FC236}">
                  <a16:creationId xmlns:a16="http://schemas.microsoft.com/office/drawing/2014/main" id="{E11D1F7D-2E8A-7EF8-0F5A-678E595054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939478"/>
              <a:ext cx="185687" cy="17526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0" name="Line 518">
              <a:extLst>
                <a:ext uri="{FF2B5EF4-FFF2-40B4-BE49-F238E27FC236}">
                  <a16:creationId xmlns:a16="http://schemas.microsoft.com/office/drawing/2014/main" id="{1652F877-2E6A-3B73-66D4-FC7677828E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823627"/>
              <a:ext cx="185687" cy="1737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1" name="Line 519">
              <a:extLst>
                <a:ext uri="{FF2B5EF4-FFF2-40B4-BE49-F238E27FC236}">
                  <a16:creationId xmlns:a16="http://schemas.microsoft.com/office/drawing/2014/main" id="{01EC2CBD-1238-F4BC-614E-0A78D9350A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706291"/>
              <a:ext cx="185687" cy="17674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2" name="Line 520">
              <a:extLst>
                <a:ext uri="{FF2B5EF4-FFF2-40B4-BE49-F238E27FC236}">
                  <a16:creationId xmlns:a16="http://schemas.microsoft.com/office/drawing/2014/main" id="{FEB69A09-7405-8374-F67F-5B754614E3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593411"/>
              <a:ext cx="185687" cy="17229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3" name="Line 521">
              <a:extLst>
                <a:ext uri="{FF2B5EF4-FFF2-40B4-BE49-F238E27FC236}">
                  <a16:creationId xmlns:a16="http://schemas.microsoft.com/office/drawing/2014/main" id="{6C3B0A19-01FA-52CB-0447-1907D4BE0A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474590"/>
              <a:ext cx="185687" cy="17229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4" name="Line 522">
              <a:extLst>
                <a:ext uri="{FF2B5EF4-FFF2-40B4-BE49-F238E27FC236}">
                  <a16:creationId xmlns:a16="http://schemas.microsoft.com/office/drawing/2014/main" id="{E269EF0E-097B-BCF3-A141-BFF5673F49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355769"/>
              <a:ext cx="185687" cy="178232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5" name="Line 523">
              <a:extLst>
                <a:ext uri="{FF2B5EF4-FFF2-40B4-BE49-F238E27FC236}">
                  <a16:creationId xmlns:a16="http://schemas.microsoft.com/office/drawing/2014/main" id="{8C2696E3-5C6C-ED93-24D8-D1F3062F92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242889"/>
              <a:ext cx="185687" cy="17229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6" name="Line 524">
              <a:extLst>
                <a:ext uri="{FF2B5EF4-FFF2-40B4-BE49-F238E27FC236}">
                  <a16:creationId xmlns:a16="http://schemas.microsoft.com/office/drawing/2014/main" id="{83F67623-ACBA-2B1C-401F-5B9209F2E7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125554"/>
              <a:ext cx="185687" cy="17526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7" name="Line 525">
              <a:extLst>
                <a:ext uri="{FF2B5EF4-FFF2-40B4-BE49-F238E27FC236}">
                  <a16:creationId xmlns:a16="http://schemas.microsoft.com/office/drawing/2014/main" id="{5882115F-BD8F-4D96-3C42-2CF427B545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3009703"/>
              <a:ext cx="185687" cy="1737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8" name="Line 526">
              <a:extLst>
                <a:ext uri="{FF2B5EF4-FFF2-40B4-BE49-F238E27FC236}">
                  <a16:creationId xmlns:a16="http://schemas.microsoft.com/office/drawing/2014/main" id="{C76505D0-CE57-68A9-0639-99C97EC10E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892367"/>
              <a:ext cx="185687" cy="17377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59" name="Line 527">
              <a:extLst>
                <a:ext uri="{FF2B5EF4-FFF2-40B4-BE49-F238E27FC236}">
                  <a16:creationId xmlns:a16="http://schemas.microsoft.com/office/drawing/2014/main" id="{7B3E790F-6E1B-453B-15F9-63718642C4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775032"/>
              <a:ext cx="185687" cy="17674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0" name="Line 528">
              <a:extLst>
                <a:ext uri="{FF2B5EF4-FFF2-40B4-BE49-F238E27FC236}">
                  <a16:creationId xmlns:a16="http://schemas.microsoft.com/office/drawing/2014/main" id="{F042D7CC-DB2B-5815-5BD2-3622C026C8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659181"/>
              <a:ext cx="185687" cy="1737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1" name="Line 529">
              <a:extLst>
                <a:ext uri="{FF2B5EF4-FFF2-40B4-BE49-F238E27FC236}">
                  <a16:creationId xmlns:a16="http://schemas.microsoft.com/office/drawing/2014/main" id="{75075196-CA0C-3BDD-53AF-DCDF52DEB6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541845"/>
              <a:ext cx="185687" cy="17674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2" name="Line 530">
              <a:extLst>
                <a:ext uri="{FF2B5EF4-FFF2-40B4-BE49-F238E27FC236}">
                  <a16:creationId xmlns:a16="http://schemas.microsoft.com/office/drawing/2014/main" id="{BFE73F2E-C342-A6F3-8F61-1AB35FA882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424510"/>
              <a:ext cx="185687" cy="17674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3" name="Line 531">
              <a:extLst>
                <a:ext uri="{FF2B5EF4-FFF2-40B4-BE49-F238E27FC236}">
                  <a16:creationId xmlns:a16="http://schemas.microsoft.com/office/drawing/2014/main" id="{3BC0BCA4-35A3-23E8-76DF-C1EB937E75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310144"/>
              <a:ext cx="185687" cy="17377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4" name="Line 532">
              <a:extLst>
                <a:ext uri="{FF2B5EF4-FFF2-40B4-BE49-F238E27FC236}">
                  <a16:creationId xmlns:a16="http://schemas.microsoft.com/office/drawing/2014/main" id="{B04A368E-6DAD-BDCF-38A2-9115E2703F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191323"/>
              <a:ext cx="185687" cy="176747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5" name="Line 533">
              <a:extLst>
                <a:ext uri="{FF2B5EF4-FFF2-40B4-BE49-F238E27FC236}">
                  <a16:creationId xmlns:a16="http://schemas.microsoft.com/office/drawing/2014/main" id="{0FE2694E-A9D8-496B-20FA-C50503B2D4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2076958"/>
              <a:ext cx="185687" cy="17377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6" name="Line 534">
              <a:extLst>
                <a:ext uri="{FF2B5EF4-FFF2-40B4-BE49-F238E27FC236}">
                  <a16:creationId xmlns:a16="http://schemas.microsoft.com/office/drawing/2014/main" id="{3B589398-650D-105D-3760-214687DEA3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41080" y="1959622"/>
              <a:ext cx="185687" cy="17377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7" name="Line 535">
              <a:extLst>
                <a:ext uri="{FF2B5EF4-FFF2-40B4-BE49-F238E27FC236}">
                  <a16:creationId xmlns:a16="http://schemas.microsoft.com/office/drawing/2014/main" id="{0162B2D0-69F9-CE2C-CEFD-8BD35AEB80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04956" y="1906152"/>
              <a:ext cx="121811" cy="111395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68" name="Rectangle 2427">
              <a:extLst>
                <a:ext uri="{FF2B5EF4-FFF2-40B4-BE49-F238E27FC236}">
                  <a16:creationId xmlns:a16="http://schemas.microsoft.com/office/drawing/2014/main" id="{65E5CCBA-9817-3CA9-2BCB-4CCC5F00A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2892" y="1952196"/>
              <a:ext cx="123296" cy="54954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r>
                <a:rPr lang="en-US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1</a:t>
              </a:r>
              <a:r>
                <a:rPr lang="ko-KR" altLang="ko-KR" sz="400">
                  <a:solidFill>
                    <a:srgbClr val="000000"/>
                  </a:solidFill>
                  <a:latin typeface="맑은 고딕" panose="020B0503020000020004" pitchFamily="50" charset="-127"/>
                  <a:ea typeface="굴림" panose="020B0600000101010101" pitchFamily="50" charset="-127"/>
                </a:rPr>
                <a:t>차로</a:t>
              </a:r>
              <a:endParaRPr lang="ko-KR" altLang="ko-KR">
                <a:ea typeface="굴림" panose="020B0600000101010101" pitchFamily="50" charset="-127"/>
              </a:endParaRPr>
            </a:p>
          </p:txBody>
        </p:sp>
        <p:sp>
          <p:nvSpPr>
            <p:cNvPr id="3769" name="Line 2442">
              <a:extLst>
                <a:ext uri="{FF2B5EF4-FFF2-40B4-BE49-F238E27FC236}">
                  <a16:creationId xmlns:a16="http://schemas.microsoft.com/office/drawing/2014/main" id="{41AF2D6F-DB7F-219D-5074-C9C9378DCC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25610" y="3075055"/>
              <a:ext cx="0" cy="4901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0" name="Line 2443">
              <a:extLst>
                <a:ext uri="{FF2B5EF4-FFF2-40B4-BE49-F238E27FC236}">
                  <a16:creationId xmlns:a16="http://schemas.microsoft.com/office/drawing/2014/main" id="{78E69101-736F-EE83-FB54-497D4BBAED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7603" y="3075055"/>
              <a:ext cx="0" cy="4901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1" name="Line 2444">
              <a:extLst>
                <a:ext uri="{FF2B5EF4-FFF2-40B4-BE49-F238E27FC236}">
                  <a16:creationId xmlns:a16="http://schemas.microsoft.com/office/drawing/2014/main" id="{A86AEE68-2341-B7F5-A499-BB985104BB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18183" y="3011188"/>
              <a:ext cx="0" cy="17080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2" name="Line 2445">
              <a:extLst>
                <a:ext uri="{FF2B5EF4-FFF2-40B4-BE49-F238E27FC236}">
                  <a16:creationId xmlns:a16="http://schemas.microsoft.com/office/drawing/2014/main" id="{372F1BC8-8B37-73AE-D5A1-48F3A968E7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001" y="3011188"/>
              <a:ext cx="0" cy="17080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3" name="Freeform 2446">
              <a:extLst>
                <a:ext uri="{FF2B5EF4-FFF2-40B4-BE49-F238E27FC236}">
                  <a16:creationId xmlns:a16="http://schemas.microsoft.com/office/drawing/2014/main" id="{61B7AD04-389C-451A-D37D-9AF94B958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3181994"/>
              <a:ext cx="69818" cy="2971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0 h 2"/>
                <a:gd name="T4" fmla="*/ 2147483647 w 47"/>
                <a:gd name="T5" fmla="*/ 2147483647 h 2"/>
                <a:gd name="T6" fmla="*/ 2147483647 w 47"/>
                <a:gd name="T7" fmla="*/ 0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0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4" name="Freeform 2447">
              <a:extLst>
                <a:ext uri="{FF2B5EF4-FFF2-40B4-BE49-F238E27FC236}">
                  <a16:creationId xmlns:a16="http://schemas.microsoft.com/office/drawing/2014/main" id="{BEDDB6EB-89F5-5A67-8147-99C93D9EA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3127039"/>
              <a:ext cx="69818" cy="8912"/>
            </a:xfrm>
            <a:custGeom>
              <a:avLst/>
              <a:gdLst>
                <a:gd name="T0" fmla="*/ 0 w 47"/>
                <a:gd name="T1" fmla="*/ 0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2147483647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2147483647 w 47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0" y="0"/>
                  </a:moveTo>
                  <a:lnTo>
                    <a:pt x="7" y="5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31" y="5"/>
                  </a:lnTo>
                  <a:lnTo>
                    <a:pt x="40" y="5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5" name="Freeform 2448">
              <a:extLst>
                <a:ext uri="{FF2B5EF4-FFF2-40B4-BE49-F238E27FC236}">
                  <a16:creationId xmlns:a16="http://schemas.microsoft.com/office/drawing/2014/main" id="{32B83E16-D806-BFAA-5751-05757B9AC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610" y="3124068"/>
              <a:ext cx="51993" cy="2971"/>
            </a:xfrm>
            <a:custGeom>
              <a:avLst/>
              <a:gdLst>
                <a:gd name="T0" fmla="*/ 0 w 35"/>
                <a:gd name="T1" fmla="*/ 0 h 2"/>
                <a:gd name="T2" fmla="*/ 2147483647 w 35"/>
                <a:gd name="T3" fmla="*/ 2147483647 h 2"/>
                <a:gd name="T4" fmla="*/ 2147483647 w 35"/>
                <a:gd name="T5" fmla="*/ 2147483647 h 2"/>
                <a:gd name="T6" fmla="*/ 2147483647 w 35"/>
                <a:gd name="T7" fmla="*/ 2147483647 h 2"/>
                <a:gd name="T8" fmla="*/ 2147483647 w 3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0" y="0"/>
                  </a:moveTo>
                  <a:lnTo>
                    <a:pt x="8" y="2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6" name="Line 2449">
              <a:extLst>
                <a:ext uri="{FF2B5EF4-FFF2-40B4-BE49-F238E27FC236}">
                  <a16:creationId xmlns:a16="http://schemas.microsoft.com/office/drawing/2014/main" id="{58DF7AAE-DBFE-987B-7865-A8691BD61C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18183" y="3124068"/>
              <a:ext cx="7427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7" name="Line 2450">
              <a:extLst>
                <a:ext uri="{FF2B5EF4-FFF2-40B4-BE49-F238E27FC236}">
                  <a16:creationId xmlns:a16="http://schemas.microsoft.com/office/drawing/2014/main" id="{501690FA-AEC9-04C1-B4CB-6434462342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7603" y="3124068"/>
              <a:ext cx="10398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8" name="Freeform 2451">
              <a:extLst>
                <a:ext uri="{FF2B5EF4-FFF2-40B4-BE49-F238E27FC236}">
                  <a16:creationId xmlns:a16="http://schemas.microsoft.com/office/drawing/2014/main" id="{F24F2B36-CFDD-0F0D-659C-9EA3D008A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3008218"/>
              <a:ext cx="69818" cy="2971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6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79" name="Freeform 2452">
              <a:extLst>
                <a:ext uri="{FF2B5EF4-FFF2-40B4-BE49-F238E27FC236}">
                  <a16:creationId xmlns:a16="http://schemas.microsoft.com/office/drawing/2014/main" id="{C94A8CF6-6E58-24A3-B975-5EE105A79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610" y="3070599"/>
              <a:ext cx="51993" cy="4456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0 h 3"/>
                <a:gd name="T4" fmla="*/ 2147483647 w 35"/>
                <a:gd name="T5" fmla="*/ 0 h 3"/>
                <a:gd name="T6" fmla="*/ 2147483647 w 35"/>
                <a:gd name="T7" fmla="*/ 0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0" name="Freeform 2453">
              <a:extLst>
                <a:ext uri="{FF2B5EF4-FFF2-40B4-BE49-F238E27FC236}">
                  <a16:creationId xmlns:a16="http://schemas.microsoft.com/office/drawing/2014/main" id="{27844885-07C9-3FF2-00E7-0C31A9E2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3064658"/>
              <a:ext cx="69818" cy="5941"/>
            </a:xfrm>
            <a:custGeom>
              <a:avLst/>
              <a:gdLst>
                <a:gd name="T0" fmla="*/ 2147483647 w 47"/>
                <a:gd name="T1" fmla="*/ 2147483647 h 4"/>
                <a:gd name="T2" fmla="*/ 2147483647 w 47"/>
                <a:gd name="T3" fmla="*/ 2147483647 h 4"/>
                <a:gd name="T4" fmla="*/ 2147483647 w 47"/>
                <a:gd name="T5" fmla="*/ 0 h 4"/>
                <a:gd name="T6" fmla="*/ 2147483647 w 47"/>
                <a:gd name="T7" fmla="*/ 0 h 4"/>
                <a:gd name="T8" fmla="*/ 2147483647 w 47"/>
                <a:gd name="T9" fmla="*/ 0 h 4"/>
                <a:gd name="T10" fmla="*/ 2147483647 w 47"/>
                <a:gd name="T11" fmla="*/ 2147483647 h 4"/>
                <a:gd name="T12" fmla="*/ 0 w 47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47" y="4"/>
                  </a:moveTo>
                  <a:lnTo>
                    <a:pt x="40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7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1" name="Line 2454">
              <a:extLst>
                <a:ext uri="{FF2B5EF4-FFF2-40B4-BE49-F238E27FC236}">
                  <a16:creationId xmlns:a16="http://schemas.microsoft.com/office/drawing/2014/main" id="{10987287-AD84-90BD-31E1-77898BD32D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018183" y="3070599"/>
              <a:ext cx="7427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2" name="Line 2455">
              <a:extLst>
                <a:ext uri="{FF2B5EF4-FFF2-40B4-BE49-F238E27FC236}">
                  <a16:creationId xmlns:a16="http://schemas.microsoft.com/office/drawing/2014/main" id="{66997BC1-B1BD-45C0-3454-474D8E8239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77603" y="3070599"/>
              <a:ext cx="10398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3" name="Line 2442">
              <a:extLst>
                <a:ext uri="{FF2B5EF4-FFF2-40B4-BE49-F238E27FC236}">
                  <a16:creationId xmlns:a16="http://schemas.microsoft.com/office/drawing/2014/main" id="{44F7CB33-C1F8-F158-ED67-25A9EFAE6E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25610" y="2183897"/>
              <a:ext cx="0" cy="4901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4" name="Line 2443">
              <a:extLst>
                <a:ext uri="{FF2B5EF4-FFF2-40B4-BE49-F238E27FC236}">
                  <a16:creationId xmlns:a16="http://schemas.microsoft.com/office/drawing/2014/main" id="{687D7475-06DA-341E-F6D4-EC67E53EB3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7603" y="2183897"/>
              <a:ext cx="0" cy="49013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5" name="Line 2444">
              <a:extLst>
                <a:ext uri="{FF2B5EF4-FFF2-40B4-BE49-F238E27FC236}">
                  <a16:creationId xmlns:a16="http://schemas.microsoft.com/office/drawing/2014/main" id="{942006C8-D703-973F-839D-3E09DE418C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18183" y="2120030"/>
              <a:ext cx="0" cy="17080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6" name="Line 2445">
              <a:extLst>
                <a:ext uri="{FF2B5EF4-FFF2-40B4-BE49-F238E27FC236}">
                  <a16:creationId xmlns:a16="http://schemas.microsoft.com/office/drawing/2014/main" id="{8B472073-397E-815B-8D1D-CBA0F7E1C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001" y="2120030"/>
              <a:ext cx="0" cy="17080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7" name="Freeform 2446">
              <a:extLst>
                <a:ext uri="{FF2B5EF4-FFF2-40B4-BE49-F238E27FC236}">
                  <a16:creationId xmlns:a16="http://schemas.microsoft.com/office/drawing/2014/main" id="{41F4E602-BDA5-7105-40ED-4699B03A6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2290836"/>
              <a:ext cx="69818" cy="2971"/>
            </a:xfrm>
            <a:custGeom>
              <a:avLst/>
              <a:gdLst>
                <a:gd name="T0" fmla="*/ 0 w 47"/>
                <a:gd name="T1" fmla="*/ 0 h 2"/>
                <a:gd name="T2" fmla="*/ 2147483647 w 47"/>
                <a:gd name="T3" fmla="*/ 0 h 2"/>
                <a:gd name="T4" fmla="*/ 2147483647 w 47"/>
                <a:gd name="T5" fmla="*/ 2147483647 h 2"/>
                <a:gd name="T6" fmla="*/ 2147483647 w 47"/>
                <a:gd name="T7" fmla="*/ 0 h 2"/>
                <a:gd name="T8" fmla="*/ 2147483647 w 4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lnTo>
                    <a:pt x="11" y="0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8" name="Freeform 2447">
              <a:extLst>
                <a:ext uri="{FF2B5EF4-FFF2-40B4-BE49-F238E27FC236}">
                  <a16:creationId xmlns:a16="http://schemas.microsoft.com/office/drawing/2014/main" id="{C317A566-20BC-9A7C-173F-26239C049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2235881"/>
              <a:ext cx="69818" cy="8912"/>
            </a:xfrm>
            <a:custGeom>
              <a:avLst/>
              <a:gdLst>
                <a:gd name="T0" fmla="*/ 0 w 47"/>
                <a:gd name="T1" fmla="*/ 0 h 7"/>
                <a:gd name="T2" fmla="*/ 2147483647 w 47"/>
                <a:gd name="T3" fmla="*/ 2147483647 h 7"/>
                <a:gd name="T4" fmla="*/ 2147483647 w 47"/>
                <a:gd name="T5" fmla="*/ 2147483647 h 7"/>
                <a:gd name="T6" fmla="*/ 2147483647 w 47"/>
                <a:gd name="T7" fmla="*/ 2147483647 h 7"/>
                <a:gd name="T8" fmla="*/ 2147483647 w 47"/>
                <a:gd name="T9" fmla="*/ 2147483647 h 7"/>
                <a:gd name="T10" fmla="*/ 2147483647 w 47"/>
                <a:gd name="T11" fmla="*/ 2147483647 h 7"/>
                <a:gd name="T12" fmla="*/ 2147483647 w 47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7">
                  <a:moveTo>
                    <a:pt x="0" y="0"/>
                  </a:moveTo>
                  <a:lnTo>
                    <a:pt x="7" y="5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31" y="5"/>
                  </a:lnTo>
                  <a:lnTo>
                    <a:pt x="40" y="5"/>
                  </a:lnTo>
                  <a:lnTo>
                    <a:pt x="47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89" name="Freeform 2448">
              <a:extLst>
                <a:ext uri="{FF2B5EF4-FFF2-40B4-BE49-F238E27FC236}">
                  <a16:creationId xmlns:a16="http://schemas.microsoft.com/office/drawing/2014/main" id="{16F69520-8218-A29F-0C18-560E5D5BA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610" y="2232910"/>
              <a:ext cx="51993" cy="2971"/>
            </a:xfrm>
            <a:custGeom>
              <a:avLst/>
              <a:gdLst>
                <a:gd name="T0" fmla="*/ 0 w 35"/>
                <a:gd name="T1" fmla="*/ 0 h 2"/>
                <a:gd name="T2" fmla="*/ 2147483647 w 35"/>
                <a:gd name="T3" fmla="*/ 2147483647 h 2"/>
                <a:gd name="T4" fmla="*/ 2147483647 w 35"/>
                <a:gd name="T5" fmla="*/ 2147483647 h 2"/>
                <a:gd name="T6" fmla="*/ 2147483647 w 35"/>
                <a:gd name="T7" fmla="*/ 2147483647 h 2"/>
                <a:gd name="T8" fmla="*/ 2147483647 w 3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">
                  <a:moveTo>
                    <a:pt x="0" y="0"/>
                  </a:moveTo>
                  <a:lnTo>
                    <a:pt x="8" y="2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5" y="0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0" name="Line 2449">
              <a:extLst>
                <a:ext uri="{FF2B5EF4-FFF2-40B4-BE49-F238E27FC236}">
                  <a16:creationId xmlns:a16="http://schemas.microsoft.com/office/drawing/2014/main" id="{D806AA74-98BE-DD0F-75BB-45AE0400CD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18183" y="2232910"/>
              <a:ext cx="7427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1" name="Line 2450">
              <a:extLst>
                <a:ext uri="{FF2B5EF4-FFF2-40B4-BE49-F238E27FC236}">
                  <a16:creationId xmlns:a16="http://schemas.microsoft.com/office/drawing/2014/main" id="{3DD86A4E-C05F-D348-B276-56DB10766A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7603" y="2232910"/>
              <a:ext cx="10398" cy="2971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2" name="Freeform 2451">
              <a:extLst>
                <a:ext uri="{FF2B5EF4-FFF2-40B4-BE49-F238E27FC236}">
                  <a16:creationId xmlns:a16="http://schemas.microsoft.com/office/drawing/2014/main" id="{00FF0377-DB6F-C1B0-CD7C-D1F2AE255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2117060"/>
              <a:ext cx="69818" cy="2971"/>
            </a:xfrm>
            <a:custGeom>
              <a:avLst/>
              <a:gdLst>
                <a:gd name="T0" fmla="*/ 2147483647 w 47"/>
                <a:gd name="T1" fmla="*/ 2147483647 h 2"/>
                <a:gd name="T2" fmla="*/ 2147483647 w 47"/>
                <a:gd name="T3" fmla="*/ 0 h 2"/>
                <a:gd name="T4" fmla="*/ 2147483647 w 47"/>
                <a:gd name="T5" fmla="*/ 0 h 2"/>
                <a:gd name="T6" fmla="*/ 2147483647 w 47"/>
                <a:gd name="T7" fmla="*/ 0 h 2"/>
                <a:gd name="T8" fmla="*/ 0 w 47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">
                  <a:moveTo>
                    <a:pt x="47" y="2"/>
                  </a:moveTo>
                  <a:lnTo>
                    <a:pt x="36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3" name="Freeform 2452">
              <a:extLst>
                <a:ext uri="{FF2B5EF4-FFF2-40B4-BE49-F238E27FC236}">
                  <a16:creationId xmlns:a16="http://schemas.microsoft.com/office/drawing/2014/main" id="{1C3741E0-D9BF-825A-D48E-0C8747CE5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610" y="2179441"/>
              <a:ext cx="51993" cy="4456"/>
            </a:xfrm>
            <a:custGeom>
              <a:avLst/>
              <a:gdLst>
                <a:gd name="T0" fmla="*/ 2147483647 w 35"/>
                <a:gd name="T1" fmla="*/ 2147483647 h 3"/>
                <a:gd name="T2" fmla="*/ 2147483647 w 35"/>
                <a:gd name="T3" fmla="*/ 0 h 3"/>
                <a:gd name="T4" fmla="*/ 2147483647 w 35"/>
                <a:gd name="T5" fmla="*/ 0 h 3"/>
                <a:gd name="T6" fmla="*/ 2147483647 w 35"/>
                <a:gd name="T7" fmla="*/ 0 h 3"/>
                <a:gd name="T8" fmla="*/ 0 w 35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">
                  <a:moveTo>
                    <a:pt x="35" y="3"/>
                  </a:moveTo>
                  <a:lnTo>
                    <a:pt x="26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4" name="Freeform 2453">
              <a:extLst>
                <a:ext uri="{FF2B5EF4-FFF2-40B4-BE49-F238E27FC236}">
                  <a16:creationId xmlns:a16="http://schemas.microsoft.com/office/drawing/2014/main" id="{792F06FF-1971-1C63-A29D-5535474C7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183" y="2173500"/>
              <a:ext cx="69818" cy="5941"/>
            </a:xfrm>
            <a:custGeom>
              <a:avLst/>
              <a:gdLst>
                <a:gd name="T0" fmla="*/ 2147483647 w 47"/>
                <a:gd name="T1" fmla="*/ 2147483647 h 4"/>
                <a:gd name="T2" fmla="*/ 2147483647 w 47"/>
                <a:gd name="T3" fmla="*/ 2147483647 h 4"/>
                <a:gd name="T4" fmla="*/ 2147483647 w 47"/>
                <a:gd name="T5" fmla="*/ 0 h 4"/>
                <a:gd name="T6" fmla="*/ 2147483647 w 47"/>
                <a:gd name="T7" fmla="*/ 0 h 4"/>
                <a:gd name="T8" fmla="*/ 2147483647 w 47"/>
                <a:gd name="T9" fmla="*/ 0 h 4"/>
                <a:gd name="T10" fmla="*/ 2147483647 w 47"/>
                <a:gd name="T11" fmla="*/ 2147483647 h 4"/>
                <a:gd name="T12" fmla="*/ 0 w 47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4">
                  <a:moveTo>
                    <a:pt x="47" y="4"/>
                  </a:moveTo>
                  <a:lnTo>
                    <a:pt x="40" y="2"/>
                  </a:lnTo>
                  <a:lnTo>
                    <a:pt x="31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7" y="2"/>
                  </a:lnTo>
                  <a:lnTo>
                    <a:pt x="0" y="4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5" name="Line 2454">
              <a:extLst>
                <a:ext uri="{FF2B5EF4-FFF2-40B4-BE49-F238E27FC236}">
                  <a16:creationId xmlns:a16="http://schemas.microsoft.com/office/drawing/2014/main" id="{D328DE4B-F2C6-BEA1-E0FF-5ED0B56184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018183" y="2179441"/>
              <a:ext cx="7427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6" name="Line 2455">
              <a:extLst>
                <a:ext uri="{FF2B5EF4-FFF2-40B4-BE49-F238E27FC236}">
                  <a16:creationId xmlns:a16="http://schemas.microsoft.com/office/drawing/2014/main" id="{A1078661-3616-8EBB-DDDB-E13F6D2A48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77603" y="2179441"/>
              <a:ext cx="10398" cy="4456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7" name="Freeform 664">
              <a:extLst>
                <a:ext uri="{FF2B5EF4-FFF2-40B4-BE49-F238E27FC236}">
                  <a16:creationId xmlns:a16="http://schemas.microsoft.com/office/drawing/2014/main" id="{6404D9FB-334E-DFBE-1E6A-4E25580DD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805" y="3115156"/>
              <a:ext cx="200542" cy="622326"/>
            </a:xfrm>
            <a:custGeom>
              <a:avLst/>
              <a:gdLst>
                <a:gd name="T0" fmla="*/ 0 w 159"/>
                <a:gd name="T1" fmla="*/ 0 h 445"/>
                <a:gd name="T2" fmla="*/ 0 w 159"/>
                <a:gd name="T3" fmla="*/ 2147483647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0" y="445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8" name="Freeform 665">
              <a:extLst>
                <a:ext uri="{FF2B5EF4-FFF2-40B4-BE49-F238E27FC236}">
                  <a16:creationId xmlns:a16="http://schemas.microsoft.com/office/drawing/2014/main" id="{BEA268A0-45AF-BB8E-E1A7-A00BC94D1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805" y="3115156"/>
              <a:ext cx="200542" cy="622326"/>
            </a:xfrm>
            <a:custGeom>
              <a:avLst/>
              <a:gdLst>
                <a:gd name="T0" fmla="*/ 0 w 159"/>
                <a:gd name="T1" fmla="*/ 0 h 445"/>
                <a:gd name="T2" fmla="*/ 0 w 159"/>
                <a:gd name="T3" fmla="*/ 2147483647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0" y="445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799" name="Freeform 666">
              <a:extLst>
                <a:ext uri="{FF2B5EF4-FFF2-40B4-BE49-F238E27FC236}">
                  <a16:creationId xmlns:a16="http://schemas.microsoft.com/office/drawing/2014/main" id="{87C86B18-C430-BB00-730B-F2EAC9AD0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805" y="3115156"/>
              <a:ext cx="200542" cy="622326"/>
            </a:xfrm>
            <a:custGeom>
              <a:avLst/>
              <a:gdLst>
                <a:gd name="T0" fmla="*/ 0 w 159"/>
                <a:gd name="T1" fmla="*/ 0 h 445"/>
                <a:gd name="T2" fmla="*/ 2147483647 w 159"/>
                <a:gd name="T3" fmla="*/ 0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159" y="0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0" name="Freeform 667">
              <a:extLst>
                <a:ext uri="{FF2B5EF4-FFF2-40B4-BE49-F238E27FC236}">
                  <a16:creationId xmlns:a16="http://schemas.microsoft.com/office/drawing/2014/main" id="{404D2A32-1FB3-5E22-8531-ED4A1EE64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805" y="3115156"/>
              <a:ext cx="200542" cy="622326"/>
            </a:xfrm>
            <a:custGeom>
              <a:avLst/>
              <a:gdLst>
                <a:gd name="T0" fmla="*/ 0 w 159"/>
                <a:gd name="T1" fmla="*/ 0 h 445"/>
                <a:gd name="T2" fmla="*/ 2147483647 w 159"/>
                <a:gd name="T3" fmla="*/ 0 h 445"/>
                <a:gd name="T4" fmla="*/ 2147483647 w 159"/>
                <a:gd name="T5" fmla="*/ 2147483647 h 445"/>
                <a:gd name="T6" fmla="*/ 0 w 159"/>
                <a:gd name="T7" fmla="*/ 0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0" y="0"/>
                  </a:moveTo>
                  <a:lnTo>
                    <a:pt x="159" y="0"/>
                  </a:lnTo>
                  <a:lnTo>
                    <a:pt x="159" y="4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1" name="Freeform 668">
              <a:extLst>
                <a:ext uri="{FF2B5EF4-FFF2-40B4-BE49-F238E27FC236}">
                  <a16:creationId xmlns:a16="http://schemas.microsoft.com/office/drawing/2014/main" id="{81C20258-B782-86AA-3F1A-A326C045F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805" y="3115156"/>
              <a:ext cx="200542" cy="622326"/>
            </a:xfrm>
            <a:custGeom>
              <a:avLst/>
              <a:gdLst>
                <a:gd name="T0" fmla="*/ 2147483647 w 159"/>
                <a:gd name="T1" fmla="*/ 0 h 445"/>
                <a:gd name="T2" fmla="*/ 0 w 159"/>
                <a:gd name="T3" fmla="*/ 0 h 445"/>
                <a:gd name="T4" fmla="*/ 0 w 159"/>
                <a:gd name="T5" fmla="*/ 2147483647 h 445"/>
                <a:gd name="T6" fmla="*/ 2147483647 w 159"/>
                <a:gd name="T7" fmla="*/ 2147483647 h 4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" h="445">
                  <a:moveTo>
                    <a:pt x="159" y="0"/>
                  </a:moveTo>
                  <a:lnTo>
                    <a:pt x="0" y="0"/>
                  </a:lnTo>
                  <a:lnTo>
                    <a:pt x="0" y="445"/>
                  </a:lnTo>
                  <a:lnTo>
                    <a:pt x="159" y="445"/>
                  </a:lnTo>
                </a:path>
              </a:pathLst>
            </a:cu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2" name="Line 2423">
              <a:extLst>
                <a:ext uri="{FF2B5EF4-FFF2-40B4-BE49-F238E27FC236}">
                  <a16:creationId xmlns:a16="http://schemas.microsoft.com/office/drawing/2014/main" id="{3489286E-5587-C30E-EEBE-79F94B0EEE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957" y="1906152"/>
              <a:ext cx="0" cy="304776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3" name="Line 2424">
              <a:extLst>
                <a:ext uri="{FF2B5EF4-FFF2-40B4-BE49-F238E27FC236}">
                  <a16:creationId xmlns:a16="http://schemas.microsoft.com/office/drawing/2014/main" id="{177B13B6-D6C9-30A9-0542-0E9CB0D5A0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3363" y="1906152"/>
              <a:ext cx="0" cy="304776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4" name="Freeform 2484">
              <a:extLst>
                <a:ext uri="{FF2B5EF4-FFF2-40B4-BE49-F238E27FC236}">
                  <a16:creationId xmlns:a16="http://schemas.microsoft.com/office/drawing/2014/main" id="{50E9E920-EF4B-8043-32F9-993198F68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1906152"/>
              <a:ext cx="4456" cy="150012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5" name="Freeform 2485">
              <a:extLst>
                <a:ext uri="{FF2B5EF4-FFF2-40B4-BE49-F238E27FC236}">
                  <a16:creationId xmlns:a16="http://schemas.microsoft.com/office/drawing/2014/main" id="{6A3206FA-D336-A9A0-D66E-D37A36049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1906152"/>
              <a:ext cx="4456" cy="150012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6" name="Rectangle 2486">
              <a:extLst>
                <a:ext uri="{FF2B5EF4-FFF2-40B4-BE49-F238E27FC236}">
                  <a16:creationId xmlns:a16="http://schemas.microsoft.com/office/drawing/2014/main" id="{F67F2E4D-22A2-2383-91ED-787DDEA9D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1906152"/>
              <a:ext cx="4456" cy="150012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07" name="Freeform 2487">
              <a:extLst>
                <a:ext uri="{FF2B5EF4-FFF2-40B4-BE49-F238E27FC236}">
                  <a16:creationId xmlns:a16="http://schemas.microsoft.com/office/drawing/2014/main" id="{4003A0E2-3481-F1FF-4017-40D1596B1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2154192"/>
              <a:ext cx="4456" cy="196055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8" name="Freeform 2488">
              <a:extLst>
                <a:ext uri="{FF2B5EF4-FFF2-40B4-BE49-F238E27FC236}">
                  <a16:creationId xmlns:a16="http://schemas.microsoft.com/office/drawing/2014/main" id="{4DC55524-EF06-8C1C-7F0E-C9F37326F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2154192"/>
              <a:ext cx="4456" cy="196055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09" name="Rectangle 2489">
              <a:extLst>
                <a:ext uri="{FF2B5EF4-FFF2-40B4-BE49-F238E27FC236}">
                  <a16:creationId xmlns:a16="http://schemas.microsoft.com/office/drawing/2014/main" id="{2A7A9A23-6759-3B1F-912A-3DBCA2ADE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2154192"/>
              <a:ext cx="4456" cy="19605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10" name="Freeform 2490">
              <a:extLst>
                <a:ext uri="{FF2B5EF4-FFF2-40B4-BE49-F238E27FC236}">
                  <a16:creationId xmlns:a16="http://schemas.microsoft.com/office/drawing/2014/main" id="{44035F7D-ED0A-165C-1C5C-A0243C3E3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2448274"/>
              <a:ext cx="4456" cy="196055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11" name="Freeform 2491">
              <a:extLst>
                <a:ext uri="{FF2B5EF4-FFF2-40B4-BE49-F238E27FC236}">
                  <a16:creationId xmlns:a16="http://schemas.microsoft.com/office/drawing/2014/main" id="{49F13A82-A033-3BBA-46D0-7CF106511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2448274"/>
              <a:ext cx="4456" cy="196055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12" name="Rectangle 2492">
              <a:extLst>
                <a:ext uri="{FF2B5EF4-FFF2-40B4-BE49-F238E27FC236}">
                  <a16:creationId xmlns:a16="http://schemas.microsoft.com/office/drawing/2014/main" id="{CDBD39BE-C35E-8958-97A4-4F9CDE0B2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2448274"/>
              <a:ext cx="4456" cy="19605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13" name="Freeform 2493">
              <a:extLst>
                <a:ext uri="{FF2B5EF4-FFF2-40B4-BE49-F238E27FC236}">
                  <a16:creationId xmlns:a16="http://schemas.microsoft.com/office/drawing/2014/main" id="{0A7D0DE0-CAF9-6552-8DBB-CAB640C90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2743841"/>
              <a:ext cx="4456" cy="194570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14" name="Freeform 2494">
              <a:extLst>
                <a:ext uri="{FF2B5EF4-FFF2-40B4-BE49-F238E27FC236}">
                  <a16:creationId xmlns:a16="http://schemas.microsoft.com/office/drawing/2014/main" id="{E4764464-C7A4-4A6E-EF48-387EE5B66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2743841"/>
              <a:ext cx="4456" cy="194570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15" name="Rectangle 2495">
              <a:extLst>
                <a:ext uri="{FF2B5EF4-FFF2-40B4-BE49-F238E27FC236}">
                  <a16:creationId xmlns:a16="http://schemas.microsoft.com/office/drawing/2014/main" id="{8C37A145-FF8F-4594-71C8-B65B110FD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2743841"/>
              <a:ext cx="4456" cy="194570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16" name="Freeform 2496">
              <a:extLst>
                <a:ext uri="{FF2B5EF4-FFF2-40B4-BE49-F238E27FC236}">
                  <a16:creationId xmlns:a16="http://schemas.microsoft.com/office/drawing/2014/main" id="{5686A380-5F43-62C1-256E-F435632BD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037923"/>
              <a:ext cx="4456" cy="194570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17" name="Freeform 2497">
              <a:extLst>
                <a:ext uri="{FF2B5EF4-FFF2-40B4-BE49-F238E27FC236}">
                  <a16:creationId xmlns:a16="http://schemas.microsoft.com/office/drawing/2014/main" id="{C9CD4030-B490-2468-52C9-C0B1F9055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037923"/>
              <a:ext cx="4456" cy="194570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18" name="Rectangle 2498">
              <a:extLst>
                <a:ext uri="{FF2B5EF4-FFF2-40B4-BE49-F238E27FC236}">
                  <a16:creationId xmlns:a16="http://schemas.microsoft.com/office/drawing/2014/main" id="{CACD1154-FD42-A3A3-B7AF-8C0E8E363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3037923"/>
              <a:ext cx="4456" cy="194570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19" name="Freeform 2499">
              <a:extLst>
                <a:ext uri="{FF2B5EF4-FFF2-40B4-BE49-F238E27FC236}">
                  <a16:creationId xmlns:a16="http://schemas.microsoft.com/office/drawing/2014/main" id="{6DA26C78-555F-F569-4F52-B01B31160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332005"/>
              <a:ext cx="4456" cy="194570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0" name="Freeform 2500">
              <a:extLst>
                <a:ext uri="{FF2B5EF4-FFF2-40B4-BE49-F238E27FC236}">
                  <a16:creationId xmlns:a16="http://schemas.microsoft.com/office/drawing/2014/main" id="{C53E6A90-6EF6-208D-2581-743DBA035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332005"/>
              <a:ext cx="4456" cy="194570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1" name="Rectangle 2501">
              <a:extLst>
                <a:ext uri="{FF2B5EF4-FFF2-40B4-BE49-F238E27FC236}">
                  <a16:creationId xmlns:a16="http://schemas.microsoft.com/office/drawing/2014/main" id="{02090EFB-E1E0-F9B6-AB52-8303D4F96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3332005"/>
              <a:ext cx="4456" cy="194570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22" name="Freeform 2502">
              <a:extLst>
                <a:ext uri="{FF2B5EF4-FFF2-40B4-BE49-F238E27FC236}">
                  <a16:creationId xmlns:a16="http://schemas.microsoft.com/office/drawing/2014/main" id="{C96EC5BD-4C8C-44F8-C302-E51C96EAC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626087"/>
              <a:ext cx="4456" cy="194570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3" name="Freeform 2503">
              <a:extLst>
                <a:ext uri="{FF2B5EF4-FFF2-40B4-BE49-F238E27FC236}">
                  <a16:creationId xmlns:a16="http://schemas.microsoft.com/office/drawing/2014/main" id="{EE3D2C39-2EEA-29DB-F358-74324DB73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626087"/>
              <a:ext cx="4456" cy="194570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4" name="Rectangle 2504">
              <a:extLst>
                <a:ext uri="{FF2B5EF4-FFF2-40B4-BE49-F238E27FC236}">
                  <a16:creationId xmlns:a16="http://schemas.microsoft.com/office/drawing/2014/main" id="{28A91C25-03D5-3310-411C-13BE72F04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3626087"/>
              <a:ext cx="4456" cy="194570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25" name="Freeform 2505">
              <a:extLst>
                <a:ext uri="{FF2B5EF4-FFF2-40B4-BE49-F238E27FC236}">
                  <a16:creationId xmlns:a16="http://schemas.microsoft.com/office/drawing/2014/main" id="{5C2FF96D-E79A-1393-92C7-ED8E134D7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920169"/>
              <a:ext cx="4456" cy="194570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6" name="Freeform 2506">
              <a:extLst>
                <a:ext uri="{FF2B5EF4-FFF2-40B4-BE49-F238E27FC236}">
                  <a16:creationId xmlns:a16="http://schemas.microsoft.com/office/drawing/2014/main" id="{B4454A65-618C-E6A9-F5A2-8A9141124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3920169"/>
              <a:ext cx="4456" cy="194570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7" name="Rectangle 2507">
              <a:extLst>
                <a:ext uri="{FF2B5EF4-FFF2-40B4-BE49-F238E27FC236}">
                  <a16:creationId xmlns:a16="http://schemas.microsoft.com/office/drawing/2014/main" id="{28CFF141-B446-4EA8-4B0A-E83DCF0C88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3920169"/>
              <a:ext cx="4456" cy="194570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28" name="Freeform 2508">
              <a:extLst>
                <a:ext uri="{FF2B5EF4-FFF2-40B4-BE49-F238E27FC236}">
                  <a16:creationId xmlns:a16="http://schemas.microsoft.com/office/drawing/2014/main" id="{E1AECD18-E6A9-CE82-FF0B-9286A045D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4214251"/>
              <a:ext cx="4456" cy="196055"/>
            </a:xfrm>
            <a:custGeom>
              <a:avLst/>
              <a:gdLst>
                <a:gd name="T0" fmla="*/ 2147483647 w 3"/>
                <a:gd name="T1" fmla="*/ 0 h 139"/>
                <a:gd name="T2" fmla="*/ 0 w 3"/>
                <a:gd name="T3" fmla="*/ 0 h 139"/>
                <a:gd name="T4" fmla="*/ 2147483647 w 3"/>
                <a:gd name="T5" fmla="*/ 2147483647 h 139"/>
                <a:gd name="T6" fmla="*/ 2147483647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3" y="0"/>
                  </a:moveTo>
                  <a:lnTo>
                    <a:pt x="0" y="0"/>
                  </a:lnTo>
                  <a:lnTo>
                    <a:pt x="3" y="13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29" name="Freeform 2509">
              <a:extLst>
                <a:ext uri="{FF2B5EF4-FFF2-40B4-BE49-F238E27FC236}">
                  <a16:creationId xmlns:a16="http://schemas.microsoft.com/office/drawing/2014/main" id="{164D744B-F240-1B40-65AC-568CB3FE0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4214251"/>
              <a:ext cx="4456" cy="196055"/>
            </a:xfrm>
            <a:custGeom>
              <a:avLst/>
              <a:gdLst>
                <a:gd name="T0" fmla="*/ 0 w 3"/>
                <a:gd name="T1" fmla="*/ 0 h 139"/>
                <a:gd name="T2" fmla="*/ 2147483647 w 3"/>
                <a:gd name="T3" fmla="*/ 2147483647 h 139"/>
                <a:gd name="T4" fmla="*/ 0 w 3"/>
                <a:gd name="T5" fmla="*/ 2147483647 h 139"/>
                <a:gd name="T6" fmla="*/ 0 w 3"/>
                <a:gd name="T7" fmla="*/ 0 h 1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39">
                  <a:moveTo>
                    <a:pt x="0" y="0"/>
                  </a:moveTo>
                  <a:lnTo>
                    <a:pt x="3" y="139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30" name="Rectangle 2510">
              <a:extLst>
                <a:ext uri="{FF2B5EF4-FFF2-40B4-BE49-F238E27FC236}">
                  <a16:creationId xmlns:a16="http://schemas.microsoft.com/office/drawing/2014/main" id="{F6A5A46C-BE31-D7AE-C3F4-B49C2E6E7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4214251"/>
              <a:ext cx="4456" cy="19605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31" name="Freeform 2511">
              <a:extLst>
                <a:ext uri="{FF2B5EF4-FFF2-40B4-BE49-F238E27FC236}">
                  <a16:creationId xmlns:a16="http://schemas.microsoft.com/office/drawing/2014/main" id="{C5C74D20-DFAB-947D-0C05-D44C7EB37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4509819"/>
              <a:ext cx="4456" cy="196055"/>
            </a:xfrm>
            <a:custGeom>
              <a:avLst/>
              <a:gdLst>
                <a:gd name="T0" fmla="*/ 2147483647 w 3"/>
                <a:gd name="T1" fmla="*/ 0 h 140"/>
                <a:gd name="T2" fmla="*/ 0 w 3"/>
                <a:gd name="T3" fmla="*/ 0 h 140"/>
                <a:gd name="T4" fmla="*/ 2147483647 w 3"/>
                <a:gd name="T5" fmla="*/ 2147483647 h 140"/>
                <a:gd name="T6" fmla="*/ 2147483647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3" y="0"/>
                  </a:moveTo>
                  <a:lnTo>
                    <a:pt x="0" y="0"/>
                  </a:lnTo>
                  <a:lnTo>
                    <a:pt x="3" y="1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32" name="Freeform 2512">
              <a:extLst>
                <a:ext uri="{FF2B5EF4-FFF2-40B4-BE49-F238E27FC236}">
                  <a16:creationId xmlns:a16="http://schemas.microsoft.com/office/drawing/2014/main" id="{021F00BB-DF66-3D56-2D00-214E6F81C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4509819"/>
              <a:ext cx="4456" cy="196055"/>
            </a:xfrm>
            <a:custGeom>
              <a:avLst/>
              <a:gdLst>
                <a:gd name="T0" fmla="*/ 0 w 3"/>
                <a:gd name="T1" fmla="*/ 0 h 140"/>
                <a:gd name="T2" fmla="*/ 2147483647 w 3"/>
                <a:gd name="T3" fmla="*/ 2147483647 h 140"/>
                <a:gd name="T4" fmla="*/ 0 w 3"/>
                <a:gd name="T5" fmla="*/ 2147483647 h 140"/>
                <a:gd name="T6" fmla="*/ 0 w 3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40">
                  <a:moveTo>
                    <a:pt x="0" y="0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33" name="Rectangle 2513">
              <a:extLst>
                <a:ext uri="{FF2B5EF4-FFF2-40B4-BE49-F238E27FC236}">
                  <a16:creationId xmlns:a16="http://schemas.microsoft.com/office/drawing/2014/main" id="{88873FFB-110E-C215-E79D-4E896C8C8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4509819"/>
              <a:ext cx="4456" cy="196055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34" name="Freeform 2514">
              <a:extLst>
                <a:ext uri="{FF2B5EF4-FFF2-40B4-BE49-F238E27FC236}">
                  <a16:creationId xmlns:a16="http://schemas.microsoft.com/office/drawing/2014/main" id="{80E950C1-77F8-3343-46C7-063EFA9CE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4803901"/>
              <a:ext cx="4456" cy="150011"/>
            </a:xfrm>
            <a:custGeom>
              <a:avLst/>
              <a:gdLst>
                <a:gd name="T0" fmla="*/ 2147483647 w 3"/>
                <a:gd name="T1" fmla="*/ 0 h 107"/>
                <a:gd name="T2" fmla="*/ 0 w 3"/>
                <a:gd name="T3" fmla="*/ 0 h 107"/>
                <a:gd name="T4" fmla="*/ 2147483647 w 3"/>
                <a:gd name="T5" fmla="*/ 2147483647 h 107"/>
                <a:gd name="T6" fmla="*/ 2147483647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3" y="0"/>
                  </a:moveTo>
                  <a:lnTo>
                    <a:pt x="0" y="0"/>
                  </a:lnTo>
                  <a:lnTo>
                    <a:pt x="3" y="10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35" name="Freeform 2515">
              <a:extLst>
                <a:ext uri="{FF2B5EF4-FFF2-40B4-BE49-F238E27FC236}">
                  <a16:creationId xmlns:a16="http://schemas.microsoft.com/office/drawing/2014/main" id="{0A43963C-8862-8C29-DC1F-46C502D00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198" y="4803901"/>
              <a:ext cx="4456" cy="150011"/>
            </a:xfrm>
            <a:custGeom>
              <a:avLst/>
              <a:gdLst>
                <a:gd name="T0" fmla="*/ 0 w 3"/>
                <a:gd name="T1" fmla="*/ 0 h 107"/>
                <a:gd name="T2" fmla="*/ 2147483647 w 3"/>
                <a:gd name="T3" fmla="*/ 2147483647 h 107"/>
                <a:gd name="T4" fmla="*/ 0 w 3"/>
                <a:gd name="T5" fmla="*/ 2147483647 h 107"/>
                <a:gd name="T6" fmla="*/ 0 w 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07">
                  <a:moveTo>
                    <a:pt x="0" y="0"/>
                  </a:moveTo>
                  <a:lnTo>
                    <a:pt x="3" y="107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3836" name="Rectangle 2517">
              <a:extLst>
                <a:ext uri="{FF2B5EF4-FFF2-40B4-BE49-F238E27FC236}">
                  <a16:creationId xmlns:a16="http://schemas.microsoft.com/office/drawing/2014/main" id="{58DC3496-6CD0-856D-F1F4-0338A2A28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198" y="4803901"/>
              <a:ext cx="4456" cy="150011"/>
            </a:xfrm>
            <a:prstGeom prst="rect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1pPr>
              <a:lvl2pPr marL="742950" indent="-28575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2pPr>
              <a:lvl3pPr marL="11430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3pPr>
              <a:lvl4pPr marL="16002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4pPr>
              <a:lvl5pPr marL="2057400" indent="-228600"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bg1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  <a:cs typeface="HY울릉도M" panose="02030600000101010101" pitchFamily="18" charset="-127"/>
                </a:defRPr>
              </a:lvl9pPr>
            </a:lstStyle>
            <a:p>
              <a:pPr>
                <a:defRPr/>
              </a:pPr>
              <a:endParaRPr lang="ko-KR" altLang="en-US">
                <a:ea typeface="굴림" panose="020B0600000101010101" pitchFamily="50" charset="-127"/>
              </a:endParaRPr>
            </a:p>
          </p:txBody>
        </p:sp>
        <p:sp>
          <p:nvSpPr>
            <p:cNvPr id="3837" name="Line 2424">
              <a:extLst>
                <a:ext uri="{FF2B5EF4-FFF2-40B4-BE49-F238E27FC236}">
                  <a16:creationId xmlns:a16="http://schemas.microsoft.com/office/drawing/2014/main" id="{9C82E546-9FA8-C5B9-ED44-5764B360E9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7857" y="1906152"/>
              <a:ext cx="0" cy="3047760"/>
            </a:xfrm>
            <a:prstGeom prst="line">
              <a:avLst/>
            </a:prstGeom>
            <a:noFill/>
            <a:ln w="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</p:grpSp>
      <p:sp>
        <p:nvSpPr>
          <p:cNvPr id="13319" name="바닥글 개체 틀 1">
            <a:extLst>
              <a:ext uri="{FF2B5EF4-FFF2-40B4-BE49-F238E27FC236}">
                <a16:creationId xmlns:a16="http://schemas.microsoft.com/office/drawing/2014/main" id="{1670FDA6-966E-9EDA-86CF-04712DD07C5E}"/>
              </a:ext>
            </a:extLst>
          </p:cNvPr>
          <p:cNvSpPr txBox="1">
            <a:spLocks/>
          </p:cNvSpPr>
          <p:nvPr/>
        </p:nvSpPr>
        <p:spPr bwMode="gray">
          <a:xfrm>
            <a:off x="4340225" y="6565900"/>
            <a:ext cx="13414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60000"/>
              </a:spcBef>
              <a:buClr>
                <a:schemeClr val="accent1"/>
              </a:buClr>
              <a:buFont typeface="HY견고딕" panose="02030600000101010101" pitchFamily="18" charset="-127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81000" indent="-188913">
              <a:spcBef>
                <a:spcPct val="30000"/>
              </a:spcBef>
              <a:buClr>
                <a:schemeClr val="accent1"/>
              </a:buClr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61975" indent="-1793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768350" indent="-204788">
              <a:spcBef>
                <a:spcPct val="30000"/>
              </a:spcBef>
              <a:buClr>
                <a:schemeClr val="accent1"/>
              </a:buClr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050925" indent="-168275">
              <a:spcBef>
                <a:spcPct val="40000"/>
              </a:spcBef>
              <a:buClr>
                <a:schemeClr val="accent1"/>
              </a:buClr>
              <a:buFont typeface="HY견고딕" panose="02030600000101010101" pitchFamily="18" charset="-127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508125" indent="-168275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HY견고딕" panose="02030600000101010101" pitchFamily="18" charset="-127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965325" indent="-168275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HY견고딕" panose="02030600000101010101" pitchFamily="18" charset="-127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422525" indent="-168275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HY견고딕" panose="02030600000101010101" pitchFamily="18" charset="-127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879725" indent="-168275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HY견고딕" panose="02030600000101010101" pitchFamily="18" charset="-127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ko-KR" sz="1000" b="0">
                <a:latin typeface="HY견고딕" panose="02030600000101010101" pitchFamily="18" charset="-127"/>
                <a:ea typeface="돋움" panose="020B0600000101010101" pitchFamily="50" charset="-127"/>
              </a:rPr>
              <a:t>-2</a:t>
            </a:r>
            <a:r>
              <a:rPr lang="en-US" altLang="ko-KR" sz="1000" b="0">
                <a:latin typeface="HY견고딕" panose="02030600000101010101" pitchFamily="18" charset="-127"/>
                <a:ea typeface="돋움" panose="020B0600000101010101" pitchFamily="50" charset="-127"/>
              </a:rPr>
              <a:t>92</a:t>
            </a:r>
            <a:r>
              <a:rPr lang="de-DE" altLang="ko-KR" sz="1000" b="0">
                <a:latin typeface="HY견고딕" panose="02030600000101010101" pitchFamily="18" charset="-127"/>
                <a:ea typeface="돋움" panose="020B0600000101010101" pitchFamily="50" charset="-127"/>
              </a:rPr>
              <a:t>-</a:t>
            </a:r>
          </a:p>
        </p:txBody>
      </p:sp>
      <p:sp>
        <p:nvSpPr>
          <p:cNvPr id="3840" name="Text Box 93">
            <a:extLst>
              <a:ext uri="{FF2B5EF4-FFF2-40B4-BE49-F238E27FC236}">
                <a16:creationId xmlns:a16="http://schemas.microsoft.com/office/drawing/2014/main" id="{AE5DB134-25ED-D8EF-EC3D-88CF42293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74755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교통소통 대책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-1&gt; (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해당 공사에 맞는 계획 수립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>
            <a:extLst>
              <a:ext uri="{FF2B5EF4-FFF2-40B4-BE49-F238E27FC236}">
                <a16:creationId xmlns:a16="http://schemas.microsoft.com/office/drawing/2014/main" id="{9AEBD51E-6E56-7D33-6299-5BC6FF73BB8B}"/>
              </a:ext>
            </a:extLst>
          </p:cNvPr>
          <p:cNvSpPr/>
          <p:nvPr/>
        </p:nvSpPr>
        <p:spPr bwMode="gray">
          <a:xfrm>
            <a:off x="466725" y="765175"/>
            <a:ext cx="8137525" cy="5903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7411" name="_x168269304" descr="EMB00001c1c22b6">
            <a:extLst>
              <a:ext uri="{FF2B5EF4-FFF2-40B4-BE49-F238E27FC236}">
                <a16:creationId xmlns:a16="http://schemas.microsoft.com/office/drawing/2014/main" id="{D3AC1498-FD19-592D-3E61-1843756B0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6" t="56432" r="5241" b="13841"/>
          <a:stretch>
            <a:fillRect/>
          </a:stretch>
        </p:blipFill>
        <p:spPr bwMode="auto">
          <a:xfrm>
            <a:off x="935038" y="4602163"/>
            <a:ext cx="72009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134">
            <a:extLst>
              <a:ext uri="{FF2B5EF4-FFF2-40B4-BE49-F238E27FC236}">
                <a16:creationId xmlns:a16="http://schemas.microsoft.com/office/drawing/2014/main" id="{FBC7AA71-D68B-4AAA-689C-920BF7322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8" y="777875"/>
            <a:ext cx="7610475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1. </a:t>
            </a:r>
            <a:r>
              <a:rPr kumimoji="1" lang="ko-KR" altLang="en-US" sz="1200">
                <a:solidFill>
                  <a:srgbClr val="0033CC"/>
                </a:solidFill>
              </a:rPr>
              <a:t>공사 시간 </a:t>
            </a:r>
            <a:r>
              <a:rPr kumimoji="1" lang="en-US" altLang="ko-KR" sz="1200">
                <a:solidFill>
                  <a:srgbClr val="0033CC"/>
                </a:solidFill>
              </a:rPr>
              <a:t>:</a:t>
            </a:r>
            <a:r>
              <a:rPr kumimoji="1" lang="ko-KR" altLang="en-US" sz="1200" b="0">
                <a:solidFill>
                  <a:schemeClr val="tx2"/>
                </a:solidFill>
              </a:rPr>
              <a:t> 출</a:t>
            </a:r>
            <a:r>
              <a:rPr kumimoji="1" lang="en-US" altLang="ko-KR" sz="1200" b="0">
                <a:solidFill>
                  <a:schemeClr val="tx2"/>
                </a:solidFill>
              </a:rPr>
              <a:t>·</a:t>
            </a:r>
            <a:r>
              <a:rPr kumimoji="1" lang="ko-KR" altLang="en-US" sz="1200" b="0">
                <a:solidFill>
                  <a:schemeClr val="tx2"/>
                </a:solidFill>
              </a:rPr>
              <a:t>퇴근 시간 제외</a:t>
            </a:r>
            <a:r>
              <a:rPr kumimoji="1" lang="en-US" altLang="ko-KR" sz="1200" b="0">
                <a:solidFill>
                  <a:schemeClr val="tx2"/>
                </a:solidFill>
              </a:rPr>
              <a:t>(07:00~09:00, 17:00~19:00) </a:t>
            </a:r>
            <a:r>
              <a:rPr kumimoji="1" lang="ko-KR" altLang="en-US" sz="1200" b="0">
                <a:solidFill>
                  <a:schemeClr val="tx2"/>
                </a:solidFill>
              </a:rPr>
              <a:t>공휴일 및 토</a:t>
            </a:r>
            <a:r>
              <a:rPr kumimoji="1" lang="en-US" altLang="ko-KR" sz="1200" b="0">
                <a:solidFill>
                  <a:schemeClr val="tx2"/>
                </a:solidFill>
              </a:rPr>
              <a:t>·</a:t>
            </a:r>
            <a:r>
              <a:rPr kumimoji="1" lang="ko-KR" altLang="en-US" sz="1200" b="0">
                <a:solidFill>
                  <a:schemeClr val="tx2"/>
                </a:solidFill>
              </a:rPr>
              <a:t>일요일 제외</a:t>
            </a:r>
            <a:endParaRPr kumimoji="1" lang="en-US" altLang="ko-KR" sz="1200" b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2. </a:t>
            </a:r>
            <a:r>
              <a:rPr kumimoji="1" lang="ko-KR" altLang="en-US" sz="1200">
                <a:solidFill>
                  <a:srgbClr val="0033CC"/>
                </a:solidFill>
              </a:rPr>
              <a:t>공사 방법 </a:t>
            </a:r>
            <a:r>
              <a:rPr kumimoji="1" lang="en-US" altLang="ko-KR" sz="1200">
                <a:solidFill>
                  <a:srgbClr val="0033CC"/>
                </a:solidFill>
              </a:rPr>
              <a:t>:</a:t>
            </a:r>
            <a:r>
              <a:rPr kumimoji="1" lang="en-US" altLang="ko-KR" sz="1200" b="0">
                <a:solidFill>
                  <a:schemeClr val="tx2"/>
                </a:solidFill>
              </a:rPr>
              <a:t> 10~30M</a:t>
            </a:r>
            <a:r>
              <a:rPr kumimoji="1" lang="ko-KR" altLang="en-US" sz="1200" b="0">
                <a:solidFill>
                  <a:schemeClr val="tx2"/>
                </a:solidFill>
              </a:rPr>
              <a:t>씩 나누어서 시공 후 </a:t>
            </a:r>
            <a:r>
              <a:rPr kumimoji="1" lang="en-US" altLang="ko-KR" sz="1200" b="0">
                <a:solidFill>
                  <a:schemeClr val="tx2"/>
                </a:solidFill>
              </a:rPr>
              <a:t>1</a:t>
            </a:r>
            <a:r>
              <a:rPr kumimoji="1" lang="ko-KR" altLang="en-US" sz="1200" b="0">
                <a:solidFill>
                  <a:schemeClr val="tx2"/>
                </a:solidFill>
              </a:rPr>
              <a:t>개 차로 노면파쇄 및 복구</a:t>
            </a: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3. </a:t>
            </a:r>
            <a:r>
              <a:rPr kumimoji="1" lang="ko-KR" altLang="en-US" sz="1200">
                <a:solidFill>
                  <a:srgbClr val="0033CC"/>
                </a:solidFill>
              </a:rPr>
              <a:t>교통 통제 방법 </a:t>
            </a:r>
            <a:r>
              <a:rPr kumimoji="1" lang="en-US" altLang="ko-KR" sz="1200">
                <a:solidFill>
                  <a:srgbClr val="0033CC"/>
                </a:solidFill>
              </a:rPr>
              <a:t>: </a:t>
            </a:r>
            <a:r>
              <a:rPr kumimoji="1" lang="ko-KR" altLang="en-US" sz="1200">
                <a:solidFill>
                  <a:srgbClr val="0033CC"/>
                </a:solidFill>
              </a:rPr>
              <a:t>통제수 배치 및 차로 축소 운용</a:t>
            </a: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ko-KR" altLang="en-US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endParaRPr kumimoji="1" lang="en-US" altLang="ko-KR" sz="120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 4. </a:t>
            </a:r>
            <a:r>
              <a:rPr kumimoji="1" lang="ko-KR" altLang="en-US" sz="1200">
                <a:solidFill>
                  <a:srgbClr val="0033CC"/>
                </a:solidFill>
              </a:rPr>
              <a:t>교통 안내 인원배치 사항</a:t>
            </a:r>
            <a:r>
              <a:rPr kumimoji="1" lang="ko-KR" altLang="en-US" sz="1200" b="0">
                <a:solidFill>
                  <a:schemeClr val="tx2"/>
                </a:solidFill>
              </a:rPr>
              <a:t> </a:t>
            </a:r>
            <a:r>
              <a:rPr kumimoji="1" lang="en-US" altLang="ko-KR" sz="1200" b="0">
                <a:solidFill>
                  <a:schemeClr val="tx2"/>
                </a:solidFill>
              </a:rPr>
              <a:t>: </a:t>
            </a:r>
            <a:r>
              <a:rPr kumimoji="1" lang="ko-KR" altLang="en-US" sz="1200" b="0">
                <a:solidFill>
                  <a:schemeClr val="tx2"/>
                </a:solidFill>
              </a:rPr>
              <a:t>작업중 양방향에 신호수 배치하여 교통사고 방지 및 민원을 최소화</a:t>
            </a: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en-US" altLang="ko-KR" sz="1200">
                <a:solidFill>
                  <a:srgbClr val="0033CC"/>
                </a:solidFill>
              </a:rPr>
              <a:t>    5. </a:t>
            </a:r>
            <a:r>
              <a:rPr kumimoji="1" lang="ko-KR" altLang="en-US" sz="1200">
                <a:solidFill>
                  <a:srgbClr val="0033CC"/>
                </a:solidFill>
              </a:rPr>
              <a:t>홍보 방법 </a:t>
            </a:r>
            <a:endParaRPr kumimoji="1" lang="ko-KR" altLang="en-US" sz="1200" b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</a:pPr>
            <a:r>
              <a:rPr kumimoji="1" lang="ko-KR" altLang="en-US" sz="1200" b="0">
                <a:solidFill>
                  <a:schemeClr val="tx2"/>
                </a:solidFill>
              </a:rPr>
              <a:t>                        </a:t>
            </a:r>
            <a:endParaRPr lang="ko-KR" altLang="en-US" sz="1200"/>
          </a:p>
        </p:txBody>
      </p:sp>
      <p:sp>
        <p:nvSpPr>
          <p:cNvPr id="2" name="Rectangle 51">
            <a:extLst>
              <a:ext uri="{FF2B5EF4-FFF2-40B4-BE49-F238E27FC236}">
                <a16:creationId xmlns:a16="http://schemas.microsoft.com/office/drawing/2014/main" id="{BCEB7847-31E9-58A4-4F06-E5F9D54B73A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Rectangle 53">
            <a:extLst>
              <a:ext uri="{FF2B5EF4-FFF2-40B4-BE49-F238E27FC236}">
                <a16:creationId xmlns:a16="http://schemas.microsoft.com/office/drawing/2014/main" id="{74D28940-FADF-132D-69E7-A657AE70742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/>
          </a:p>
        </p:txBody>
      </p:sp>
      <p:pic>
        <p:nvPicPr>
          <p:cNvPr id="17415" name="_x168269304" descr="EMB00001c1c22b6">
            <a:extLst>
              <a:ext uri="{FF2B5EF4-FFF2-40B4-BE49-F238E27FC236}">
                <a16:creationId xmlns:a16="http://schemas.microsoft.com/office/drawing/2014/main" id="{39ADDC6A-42C1-352D-4E8C-D59A51C76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" t="14360" r="1169" b="47241"/>
          <a:stretch>
            <a:fillRect/>
          </a:stretch>
        </p:blipFill>
        <p:spPr bwMode="auto">
          <a:xfrm>
            <a:off x="493713" y="1665288"/>
            <a:ext cx="80232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93">
            <a:extLst>
              <a:ext uri="{FF2B5EF4-FFF2-40B4-BE49-F238E27FC236}">
                <a16:creationId xmlns:a16="http://schemas.microsoft.com/office/drawing/2014/main" id="{DA9FB4E9-A78F-9DD6-482D-11DEBBDC0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74755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교통소통 대책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-2&gt; (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해당 공사에 맞는 계획 수립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>
            <a:extLst>
              <a:ext uri="{FF2B5EF4-FFF2-40B4-BE49-F238E27FC236}">
                <a16:creationId xmlns:a16="http://schemas.microsoft.com/office/drawing/2014/main" id="{D112B9DD-1CBB-A428-570F-9DE201DFD019}"/>
              </a:ext>
            </a:extLst>
          </p:cNvPr>
          <p:cNvSpPr/>
          <p:nvPr/>
        </p:nvSpPr>
        <p:spPr bwMode="gray">
          <a:xfrm>
            <a:off x="466725" y="765175"/>
            <a:ext cx="8137525" cy="5903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9pPr>
          </a:lstStyle>
          <a:p>
            <a:pPr algn="ctr">
              <a:defRPr/>
            </a:pPr>
            <a:endParaRPr lang="ko-KR" altLang="en-US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16392" name="TextBox 134">
            <a:extLst>
              <a:ext uri="{FF2B5EF4-FFF2-40B4-BE49-F238E27FC236}">
                <a16:creationId xmlns:a16="http://schemas.microsoft.com/office/drawing/2014/main" id="{6D72DFE8-4303-A694-5C05-C7D6537FB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3" y="809625"/>
            <a:ext cx="8110537" cy="4575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HY견고딕" panose="02030600000101010101" pitchFamily="18" charset="-127"/>
              </a:defRPr>
            </a:lvl9pPr>
          </a:lstStyle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dirty="0">
                <a:solidFill>
                  <a:srgbClr val="0033CC"/>
                </a:solidFill>
              </a:rPr>
              <a:t>   4. </a:t>
            </a:r>
            <a:r>
              <a:rPr kumimoji="1" lang="ko-KR" altLang="en-US" sz="1200" dirty="0">
                <a:solidFill>
                  <a:srgbClr val="0033CC"/>
                </a:solidFill>
              </a:rPr>
              <a:t>교통소통대책</a:t>
            </a:r>
            <a:endParaRPr kumimoji="1" lang="en-US" altLang="ko-KR" sz="1200" b="0" dirty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b="0" dirty="0">
                <a:solidFill>
                  <a:schemeClr val="tx2"/>
                </a:solidFill>
              </a:rPr>
              <a:t>       -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표지판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(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주의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,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규제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,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지시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)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은 도로 </a:t>
            </a:r>
            <a:r>
              <a:rPr kumimoji="1" lang="ko-KR" altLang="en-US" sz="1200" b="0" dirty="0" err="1">
                <a:solidFill>
                  <a:schemeClr val="tx2"/>
                </a:solidFill>
              </a:rPr>
              <a:t>교통법상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 규격화된 표지만 사용 및 설치</a:t>
            </a:r>
            <a:endParaRPr kumimoji="1" lang="en-US" altLang="ko-KR" sz="1200" b="0" dirty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b="0" dirty="0">
                <a:solidFill>
                  <a:schemeClr val="tx2"/>
                </a:solidFill>
              </a:rPr>
              <a:t>       -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표지판은 지면에서 최소한 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30cm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이상 높이로 설치하여 운전자의 시인성 확보</a:t>
            </a:r>
            <a:endParaRPr kumimoji="1" lang="en-US" altLang="ko-KR" sz="1200" b="0" dirty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b="0" dirty="0">
                <a:solidFill>
                  <a:schemeClr val="tx2"/>
                </a:solidFill>
              </a:rPr>
              <a:t>       -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여러 종류의 표지판을 설치 시에는 </a:t>
            </a:r>
            <a:r>
              <a:rPr kumimoji="1" lang="ko-KR" altLang="en-US" sz="1200" b="0" dirty="0" err="1">
                <a:solidFill>
                  <a:schemeClr val="tx2"/>
                </a:solidFill>
              </a:rPr>
              <a:t>차량속도와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 관련하여 적정한 </a:t>
            </a:r>
            <a:r>
              <a:rPr kumimoji="1" lang="ko-KR" altLang="en-US" sz="1200" b="0" dirty="0" err="1">
                <a:solidFill>
                  <a:schemeClr val="tx2"/>
                </a:solidFill>
              </a:rPr>
              <a:t>간격유지</a:t>
            </a:r>
            <a:endParaRPr kumimoji="1" lang="en-US" altLang="ko-KR" sz="1200" b="0" dirty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b="0" dirty="0">
                <a:solidFill>
                  <a:schemeClr val="tx2"/>
                </a:solidFill>
              </a:rPr>
              <a:t>       -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야간 통제가 필요한 공사장 표지판은 전면 반사체로 설치</a:t>
            </a:r>
            <a:endParaRPr kumimoji="1" lang="en-US" altLang="ko-KR" sz="1200" b="0" dirty="0">
              <a:solidFill>
                <a:schemeClr val="tx2"/>
              </a:solidFill>
            </a:endParaRPr>
          </a:p>
          <a:p>
            <a:pPr marL="504000" indent="-3600000"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b="0" dirty="0">
                <a:solidFill>
                  <a:schemeClr val="tx2"/>
                </a:solidFill>
              </a:rPr>
              <a:t>       -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공사구간 위험지역 통과시 안전한 </a:t>
            </a:r>
            <a:r>
              <a:rPr kumimoji="1" lang="ko-KR" altLang="en-US" sz="1200" b="0" dirty="0" err="1">
                <a:solidFill>
                  <a:schemeClr val="tx2"/>
                </a:solidFill>
              </a:rPr>
              <a:t>차량유도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 및 통행로 지정으로 도로상에서 야기되는 사고 위험에 대하여   사전 예방을 위한 시설물 설치</a:t>
            </a:r>
            <a:endParaRPr kumimoji="1" lang="en-US" altLang="ko-KR" sz="1200" b="0" dirty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b="0" dirty="0">
                <a:solidFill>
                  <a:schemeClr val="tx2"/>
                </a:solidFill>
              </a:rPr>
              <a:t>       -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통행 도로의 </a:t>
            </a:r>
            <a:r>
              <a:rPr kumimoji="1" lang="ko-KR" altLang="en-US" sz="1200" b="0" dirty="0" err="1">
                <a:solidFill>
                  <a:schemeClr val="tx2"/>
                </a:solidFill>
              </a:rPr>
              <a:t>노폭감소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 시 원활하고 점차적인 </a:t>
            </a:r>
            <a:r>
              <a:rPr kumimoji="1" lang="ko-KR" altLang="en-US" sz="1200" b="0" dirty="0" err="1">
                <a:solidFill>
                  <a:schemeClr val="tx2"/>
                </a:solidFill>
              </a:rPr>
              <a:t>통행변경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 유도</a:t>
            </a:r>
            <a:endParaRPr kumimoji="1" lang="en-US" altLang="ko-KR" sz="1200" b="0" dirty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endParaRPr kumimoji="1" lang="ko-KR" altLang="en-US" sz="1200" b="0" dirty="0">
              <a:solidFill>
                <a:schemeClr val="tx2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en-US" altLang="ko-KR" sz="1200" dirty="0">
                <a:solidFill>
                  <a:srgbClr val="0033CC"/>
                </a:solidFill>
              </a:rPr>
              <a:t>    5. </a:t>
            </a:r>
            <a:r>
              <a:rPr kumimoji="1" lang="ko-KR" altLang="en-US" sz="1200" dirty="0">
                <a:solidFill>
                  <a:srgbClr val="0033CC"/>
                </a:solidFill>
              </a:rPr>
              <a:t>홍보 방법 </a:t>
            </a:r>
            <a:r>
              <a:rPr kumimoji="1" lang="en-US" altLang="ko-KR" sz="1200" dirty="0">
                <a:solidFill>
                  <a:srgbClr val="0033CC"/>
                </a:solidFill>
              </a:rPr>
              <a:t>: 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① 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현수막 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: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착공 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10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일전부터 </a:t>
            </a:r>
            <a:r>
              <a:rPr kumimoji="1" lang="en-US" altLang="ko-KR" sz="1200" b="0" dirty="0">
                <a:solidFill>
                  <a:schemeClr val="tx2"/>
                </a:solidFill>
              </a:rPr>
              <a:t>200~300m</a:t>
            </a:r>
            <a:r>
              <a:rPr kumimoji="1" lang="ko-KR" altLang="en-US" sz="1200" b="0" dirty="0">
                <a:solidFill>
                  <a:schemeClr val="tx2"/>
                </a:solidFill>
              </a:rPr>
              <a:t>간격으로 설치</a:t>
            </a: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r>
              <a:rPr kumimoji="1" lang="ko-KR" altLang="en-US" sz="1200" b="0" dirty="0">
                <a:solidFill>
                  <a:schemeClr val="tx2"/>
                </a:solidFill>
              </a:rPr>
              <a:t>                        ② 공사 안내판                                       ③ 우회도로 안내</a:t>
            </a:r>
            <a:endParaRPr kumimoji="1" lang="en-US" altLang="ko-KR" sz="1200" dirty="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endParaRPr kumimoji="1" lang="en-US" altLang="ko-KR" sz="1200" dirty="0">
              <a:solidFill>
                <a:srgbClr val="0033CC"/>
              </a:solidFill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endParaRPr kumimoji="1" lang="en-US" altLang="ko-KR" sz="1200" dirty="0">
              <a:solidFill>
                <a:srgbClr val="0033CC"/>
              </a:solidFill>
              <a:ea typeface="굴림" panose="020B0600000101010101" pitchFamily="50" charset="-127"/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endParaRPr kumimoji="1" lang="en-US" altLang="ko-KR" sz="1200" dirty="0">
              <a:solidFill>
                <a:srgbClr val="0033CC"/>
              </a:solidFill>
              <a:ea typeface="굴림" panose="020B0600000101010101" pitchFamily="50" charset="-127"/>
            </a:endParaRPr>
          </a:p>
          <a:p>
            <a:pPr eaLnBrk="1" latinLnBrk="1" hangingPunct="1">
              <a:lnSpc>
                <a:spcPts val="1600"/>
              </a:lnSpc>
              <a:spcBef>
                <a:spcPct val="50000"/>
              </a:spcBef>
              <a:defRPr/>
            </a:pPr>
            <a:endParaRPr kumimoji="1" lang="en-US" altLang="ko-KR" sz="1200" dirty="0">
              <a:solidFill>
                <a:srgbClr val="0033CC"/>
              </a:solidFill>
              <a:ea typeface="굴림" panose="020B0600000101010101" pitchFamily="50" charset="-127"/>
            </a:endParaRPr>
          </a:p>
          <a:p>
            <a:pPr>
              <a:lnSpc>
                <a:spcPts val="1600"/>
              </a:lnSpc>
              <a:defRPr/>
            </a:pPr>
            <a:endParaRPr lang="ko-KR" altLang="en-US" sz="1200" dirty="0">
              <a:ea typeface="굴림" panose="020B0600000101010101" pitchFamily="50" charset="-127"/>
            </a:endParaRPr>
          </a:p>
        </p:txBody>
      </p:sp>
      <p:grpSp>
        <p:nvGrpSpPr>
          <p:cNvPr id="18436" name="Group 382">
            <a:extLst>
              <a:ext uri="{FF2B5EF4-FFF2-40B4-BE49-F238E27FC236}">
                <a16:creationId xmlns:a16="http://schemas.microsoft.com/office/drawing/2014/main" id="{3458CBA4-ED2D-F7CC-23EB-3720F26E5979}"/>
              </a:ext>
            </a:extLst>
          </p:cNvPr>
          <p:cNvGrpSpPr>
            <a:grpSpLocks/>
          </p:cNvGrpSpPr>
          <p:nvPr/>
        </p:nvGrpSpPr>
        <p:grpSpPr bwMode="auto">
          <a:xfrm>
            <a:off x="2022475" y="4014788"/>
            <a:ext cx="1441450" cy="1655762"/>
            <a:chOff x="855" y="4241"/>
            <a:chExt cx="629" cy="1109"/>
          </a:xfrm>
        </p:grpSpPr>
        <p:sp>
          <p:nvSpPr>
            <p:cNvPr id="18477" name="Rectangle 117">
              <a:extLst>
                <a:ext uri="{FF2B5EF4-FFF2-40B4-BE49-F238E27FC236}">
                  <a16:creationId xmlns:a16="http://schemas.microsoft.com/office/drawing/2014/main" id="{DF7EC7E6-8836-1804-1560-3F8DCEFCD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4241"/>
              <a:ext cx="618" cy="83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1pPr>
              <a:lvl2pPr marL="742950" indent="-28575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2pPr>
              <a:lvl3pPr marL="11430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3pPr>
              <a:lvl4pPr marL="16002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4pPr>
              <a:lvl5pPr marL="20574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9pPr>
            </a:lstStyle>
            <a:p>
              <a:pPr algn="ctr" eaLnBrk="1" latinLnBrk="1" hangingPunct="1">
                <a:spcBef>
                  <a:spcPct val="20000"/>
                </a:spcBef>
                <a:buClr>
                  <a:schemeClr val="tx1"/>
                </a:buClr>
                <a:buSzPct val="75000"/>
                <a:buFont typeface="Arial" panose="020B0604020202020204" pitchFamily="34" charset="0"/>
                <a:buNone/>
              </a:pPr>
              <a:endParaRPr kumimoji="1" lang="ko-KR" altLang="en-US" sz="1600" b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HY견고딕" panose="02030600000101010101" pitchFamily="18" charset="-127"/>
              </a:endParaRPr>
            </a:p>
          </p:txBody>
        </p:sp>
        <p:sp>
          <p:nvSpPr>
            <p:cNvPr id="18478" name="Text Box 118">
              <a:extLst>
                <a:ext uri="{FF2B5EF4-FFF2-40B4-BE49-F238E27FC236}">
                  <a16:creationId xmlns:a16="http://schemas.microsoft.com/office/drawing/2014/main" id="{05A28249-6A4B-72DE-8972-FC55E570C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2" y="4262"/>
              <a:ext cx="622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1pPr>
              <a:lvl2pPr marL="742950" indent="-28575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2pPr>
              <a:lvl3pPr marL="11430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3pPr>
              <a:lvl4pPr marL="16002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4pPr>
              <a:lvl5pPr marL="20574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1. </a:t>
              </a:r>
              <a:r>
                <a:rPr kumimoji="1" lang="ko-KR" altLang="en-US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공  사 명 </a:t>
              </a:r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:</a:t>
              </a:r>
            </a:p>
            <a:p>
              <a:pPr eaLnBrk="1" latinLnBrk="1" hangingPunct="1"/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2. </a:t>
              </a:r>
              <a:r>
                <a:rPr kumimoji="1" lang="ko-KR" altLang="en-US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공사목적 </a:t>
              </a:r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:</a:t>
              </a:r>
            </a:p>
            <a:p>
              <a:pPr eaLnBrk="1" latinLnBrk="1" hangingPunct="1"/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3. </a:t>
              </a:r>
              <a:r>
                <a:rPr kumimoji="1" lang="ko-KR" altLang="en-US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공사개요 </a:t>
              </a:r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:</a:t>
              </a:r>
            </a:p>
            <a:p>
              <a:pPr eaLnBrk="1" latinLnBrk="1" hangingPunct="1"/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4. </a:t>
              </a:r>
              <a:r>
                <a:rPr kumimoji="1" lang="ko-KR" altLang="en-US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공사기간 </a:t>
              </a:r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: </a:t>
              </a:r>
            </a:p>
            <a:p>
              <a:pPr eaLnBrk="1" latinLnBrk="1" hangingPunct="1"/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5. </a:t>
              </a:r>
              <a:r>
                <a:rPr kumimoji="1" lang="ko-KR" altLang="en-US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시  행 자 </a:t>
              </a:r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:</a:t>
              </a:r>
            </a:p>
            <a:p>
              <a:pPr eaLnBrk="1" latinLnBrk="1" hangingPunct="1"/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6. </a:t>
              </a:r>
              <a:r>
                <a:rPr kumimoji="1" lang="ko-KR" altLang="en-US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시  공 자 </a:t>
              </a:r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: </a:t>
              </a:r>
            </a:p>
            <a:p>
              <a:pPr eaLnBrk="1" latinLnBrk="1" hangingPunct="1"/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7. </a:t>
              </a:r>
              <a:r>
                <a:rPr kumimoji="1" lang="ko-KR" altLang="en-US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연  락 처 </a:t>
              </a:r>
              <a:r>
                <a:rPr kumimoji="1" lang="en-US" altLang="ko-KR" sz="1000" b="0">
                  <a:solidFill>
                    <a:schemeClr val="tx1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:</a:t>
              </a:r>
            </a:p>
          </p:txBody>
        </p:sp>
      </p:grpSp>
      <p:sp>
        <p:nvSpPr>
          <p:cNvPr id="18437" name="Rectangle 119">
            <a:extLst>
              <a:ext uri="{FF2B5EF4-FFF2-40B4-BE49-F238E27FC236}">
                <a16:creationId xmlns:a16="http://schemas.microsoft.com/office/drawing/2014/main" id="{3C06A2A4-A7CB-7585-30C5-2F18B33BA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0913" y="4325938"/>
            <a:ext cx="10239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eaLnBrk="1" latinLnBrk="1" hangingPunct="1"/>
            <a:r>
              <a:rPr kumimoji="1" lang="ko-KR" altLang="en-US" sz="1100" b="0">
                <a:solidFill>
                  <a:schemeClr val="tx2"/>
                </a:solidFill>
              </a:rPr>
              <a:t>착공전 </a:t>
            </a:r>
          </a:p>
          <a:p>
            <a:pPr eaLnBrk="1" latinLnBrk="1" hangingPunct="1"/>
            <a:r>
              <a:rPr kumimoji="1" lang="en-US" altLang="ko-KR" sz="1100" b="0">
                <a:solidFill>
                  <a:schemeClr val="tx2"/>
                </a:solidFill>
              </a:rPr>
              <a:t>200~300M  </a:t>
            </a:r>
          </a:p>
          <a:p>
            <a:pPr eaLnBrk="1" latinLnBrk="1" hangingPunct="1"/>
            <a:r>
              <a:rPr kumimoji="1" lang="ko-KR" altLang="en-US" sz="1100" b="0">
                <a:solidFill>
                  <a:schemeClr val="tx2"/>
                </a:solidFill>
              </a:rPr>
              <a:t>간격으로 </a:t>
            </a:r>
          </a:p>
          <a:p>
            <a:pPr eaLnBrk="1" latinLnBrk="1" hangingPunct="1"/>
            <a:r>
              <a:rPr kumimoji="1" lang="ko-KR" altLang="en-US" sz="1100" b="0">
                <a:solidFill>
                  <a:schemeClr val="tx2"/>
                </a:solidFill>
              </a:rPr>
              <a:t>현장에 설치</a:t>
            </a:r>
          </a:p>
        </p:txBody>
      </p:sp>
      <p:grpSp>
        <p:nvGrpSpPr>
          <p:cNvPr id="18438" name="Group 381">
            <a:extLst>
              <a:ext uri="{FF2B5EF4-FFF2-40B4-BE49-F238E27FC236}">
                <a16:creationId xmlns:a16="http://schemas.microsoft.com/office/drawing/2014/main" id="{E9BA65C0-28DE-C8D0-364A-9B477C123A44}"/>
              </a:ext>
            </a:extLst>
          </p:cNvPr>
          <p:cNvGrpSpPr>
            <a:grpSpLocks/>
          </p:cNvGrpSpPr>
          <p:nvPr/>
        </p:nvGrpSpPr>
        <p:grpSpPr bwMode="auto">
          <a:xfrm>
            <a:off x="5033963" y="4052888"/>
            <a:ext cx="1358900" cy="976312"/>
            <a:chOff x="2446" y="4241"/>
            <a:chExt cx="637" cy="892"/>
          </a:xfrm>
        </p:grpSpPr>
        <p:sp>
          <p:nvSpPr>
            <p:cNvPr id="18441" name="Rectangle 120">
              <a:extLst>
                <a:ext uri="{FF2B5EF4-FFF2-40B4-BE49-F238E27FC236}">
                  <a16:creationId xmlns:a16="http://schemas.microsoft.com/office/drawing/2014/main" id="{25BF04BE-80CA-FB3D-8A89-D3248B607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4241"/>
              <a:ext cx="618" cy="83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1pPr>
              <a:lvl2pPr marL="742950" indent="-28575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2pPr>
              <a:lvl3pPr marL="11430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3pPr>
              <a:lvl4pPr marL="16002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4pPr>
              <a:lvl5pPr marL="20574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9pPr>
            </a:lstStyle>
            <a:p>
              <a:pPr algn="ctr" eaLnBrk="1" latinLnBrk="1" hangingPunct="1"/>
              <a:endParaRPr kumimoji="1" lang="ko-KR" altLang="ko-KR" sz="1600">
                <a:solidFill>
                  <a:schemeClr val="tx2"/>
                </a:solidFill>
                <a:latin typeface="돋움" panose="020B0600000101010101" pitchFamily="50" charset="-127"/>
                <a:ea typeface="돋움" panose="020B0600000101010101" pitchFamily="50" charset="-127"/>
                <a:cs typeface="HY견고딕" panose="02030600000101010101" pitchFamily="18" charset="-127"/>
              </a:endParaRPr>
            </a:p>
          </p:txBody>
        </p:sp>
        <p:grpSp>
          <p:nvGrpSpPr>
            <p:cNvPr id="18442" name="Group 121">
              <a:extLst>
                <a:ext uri="{FF2B5EF4-FFF2-40B4-BE49-F238E27FC236}">
                  <a16:creationId xmlns:a16="http://schemas.microsoft.com/office/drawing/2014/main" id="{1DEF47FB-A74D-0263-2E16-5B53ED8902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55" y="4273"/>
              <a:ext cx="450" cy="624"/>
              <a:chOff x="2470" y="5286"/>
              <a:chExt cx="450" cy="624"/>
            </a:xfrm>
          </p:grpSpPr>
          <p:sp>
            <p:nvSpPr>
              <p:cNvPr id="9338" name="Rectangle 122">
                <a:extLst>
                  <a:ext uri="{FF2B5EF4-FFF2-40B4-BE49-F238E27FC236}">
                    <a16:creationId xmlns:a16="http://schemas.microsoft.com/office/drawing/2014/main" id="{847977C6-C264-0611-A97C-0653A4F1C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8" y="5346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39" name="Rectangle 123">
                <a:extLst>
                  <a:ext uri="{FF2B5EF4-FFF2-40B4-BE49-F238E27FC236}">
                    <a16:creationId xmlns:a16="http://schemas.microsoft.com/office/drawing/2014/main" id="{05930D59-BB95-CB94-29C3-90B2D14DA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" y="5346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0" name="Rectangle 124">
                <a:extLst>
                  <a:ext uri="{FF2B5EF4-FFF2-40B4-BE49-F238E27FC236}">
                    <a16:creationId xmlns:a16="http://schemas.microsoft.com/office/drawing/2014/main" id="{A2B93C96-CEEC-6135-34B0-13B6FA5BB4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8" y="5556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1" name="Rectangle 125">
                <a:extLst>
                  <a:ext uri="{FF2B5EF4-FFF2-40B4-BE49-F238E27FC236}">
                    <a16:creationId xmlns:a16="http://schemas.microsoft.com/office/drawing/2014/main" id="{A40FFC91-B846-F0C4-E076-ABAE3C553C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" y="5556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2" name="Rectangle 126">
                <a:extLst>
                  <a:ext uri="{FF2B5EF4-FFF2-40B4-BE49-F238E27FC236}">
                    <a16:creationId xmlns:a16="http://schemas.microsoft.com/office/drawing/2014/main" id="{89D3415C-26F4-BF96-0349-024565A241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5346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3" name="Rectangle 127">
                <a:extLst>
                  <a:ext uri="{FF2B5EF4-FFF2-40B4-BE49-F238E27FC236}">
                    <a16:creationId xmlns:a16="http://schemas.microsoft.com/office/drawing/2014/main" id="{26AA833E-B779-7218-4024-4CA4C5C04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5556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4" name="Rectangle 128">
                <a:extLst>
                  <a:ext uri="{FF2B5EF4-FFF2-40B4-BE49-F238E27FC236}">
                    <a16:creationId xmlns:a16="http://schemas.microsoft.com/office/drawing/2014/main" id="{6D64A636-6849-1717-31DC-B9B91164C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8" y="5760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5" name="Rectangle 129">
                <a:extLst>
                  <a:ext uri="{FF2B5EF4-FFF2-40B4-BE49-F238E27FC236}">
                    <a16:creationId xmlns:a16="http://schemas.microsoft.com/office/drawing/2014/main" id="{DCF37CF9-C83E-E0ED-10F9-1FB4130B9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" y="5760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6" name="Rectangle 130">
                <a:extLst>
                  <a:ext uri="{FF2B5EF4-FFF2-40B4-BE49-F238E27FC236}">
                    <a16:creationId xmlns:a16="http://schemas.microsoft.com/office/drawing/2014/main" id="{FE151F74-B061-E7B8-018A-528DF27A4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5760"/>
                <a:ext cx="96" cy="150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Arial" charset="0"/>
                  <a:buNone/>
                  <a:defRPr/>
                </a:pPr>
                <a:endParaRPr kumimoji="1" lang="ko-KR" altLang="en-US" sz="1600" b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9347" name="AutoShape 131">
                <a:extLst>
                  <a:ext uri="{FF2B5EF4-FFF2-40B4-BE49-F238E27FC236}">
                    <a16:creationId xmlns:a16="http://schemas.microsoft.com/office/drawing/2014/main" id="{5922C810-FA2C-583E-7D87-A2A8850AF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0" y="5490"/>
                <a:ext cx="102" cy="150"/>
              </a:xfrm>
              <a:prstGeom prst="irregularSeal2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68150"/>
                    </a:srgbClr>
                  </a:gs>
                  <a:gs pos="100000">
                    <a:srgbClr val="D1C39F">
                      <a:alpha val="50999"/>
                    </a:srgbClr>
                  </a:gs>
                </a:gsLst>
                <a:lin ang="5400000" scaled="1"/>
              </a:gradFill>
              <a:ln w="38100" cmpd="dbl" algn="ctr">
                <a:solidFill>
                  <a:srgbClr val="FF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latinLnBrk="1" hangingPunct="1">
                  <a:defRPr/>
                </a:pPr>
                <a:endParaRPr kumimoji="1" lang="ko-KR" altLang="ko-KR" sz="1600">
                  <a:solidFill>
                    <a:srgbClr val="FF3300"/>
                  </a:solidFill>
                  <a:latin typeface="돋움" pitchFamily="50" charset="-127"/>
                  <a:ea typeface="돋움" pitchFamily="50" charset="-127"/>
                </a:endParaRPr>
              </a:p>
            </p:txBody>
          </p:sp>
          <p:sp>
            <p:nvSpPr>
              <p:cNvPr id="18474" name="Line 132">
                <a:extLst>
                  <a:ext uri="{FF2B5EF4-FFF2-40B4-BE49-F238E27FC236}">
                    <a16:creationId xmlns:a16="http://schemas.microsoft.com/office/drawing/2014/main" id="{5D13DAF4-0773-7A1E-7195-60F14FAC67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518" y="5730"/>
                <a:ext cx="360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8475" name="Line 133">
                <a:extLst>
                  <a:ext uri="{FF2B5EF4-FFF2-40B4-BE49-F238E27FC236}">
                    <a16:creationId xmlns:a16="http://schemas.microsoft.com/office/drawing/2014/main" id="{CF61BD44-D757-CA6D-2421-D1A394F29C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14" y="5286"/>
                <a:ext cx="0" cy="438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8476" name="Line 134">
                <a:extLst>
                  <a:ext uri="{FF2B5EF4-FFF2-40B4-BE49-F238E27FC236}">
                    <a16:creationId xmlns:a16="http://schemas.microsoft.com/office/drawing/2014/main" id="{5A7A4FD6-BD98-AD3B-37EF-8004E7C01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14" y="5316"/>
                <a:ext cx="252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</p:grpSp>
        <p:sp>
          <p:nvSpPr>
            <p:cNvPr id="18443" name="Text Box 135">
              <a:extLst>
                <a:ext uri="{FF2B5EF4-FFF2-40B4-BE49-F238E27FC236}">
                  <a16:creationId xmlns:a16="http://schemas.microsoft.com/office/drawing/2014/main" id="{B607717F-2EE9-A8DF-E103-0B87DD937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6" y="4908"/>
              <a:ext cx="610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dbl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1pPr>
              <a:lvl2pPr marL="742950" indent="-28575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2pPr>
              <a:lvl3pPr marL="11430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3pPr>
              <a:lvl4pPr marL="16002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4pPr>
              <a:lvl5pPr marL="2057400" indent="-228600"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FFFFFF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defRPr>
              </a:lvl9pPr>
            </a:lstStyle>
            <a:p>
              <a:pPr algn="ctr" eaLnBrk="1" latinLnBrk="1" hangingPunct="1"/>
              <a:r>
                <a:rPr kumimoji="1" lang="ko-KR" altLang="en-US" sz="1000">
                  <a:solidFill>
                    <a:srgbClr val="FF3300"/>
                  </a:solidFill>
                  <a:latin typeface="돋움" panose="020B0600000101010101" pitchFamily="50" charset="-127"/>
                  <a:ea typeface="돋움" panose="020B0600000101010101" pitchFamily="50" charset="-127"/>
                  <a:cs typeface="HY견고딕" panose="02030600000101010101" pitchFamily="18" charset="-127"/>
                </a:rPr>
                <a:t>우회하시오</a:t>
              </a:r>
            </a:p>
          </p:txBody>
        </p:sp>
      </p:grpSp>
      <p:sp>
        <p:nvSpPr>
          <p:cNvPr id="18439" name="Text Box 136">
            <a:extLst>
              <a:ext uri="{FF2B5EF4-FFF2-40B4-BE49-F238E27FC236}">
                <a16:creationId xmlns:a16="http://schemas.microsoft.com/office/drawing/2014/main" id="{8E4629D3-1BD3-0598-8EF0-CE3F018F0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6050" y="4235450"/>
            <a:ext cx="9604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eaLnBrk="1" latinLnBrk="1" hangingPunct="1"/>
            <a:r>
              <a:rPr kumimoji="1" lang="ko-KR" altLang="en-US" sz="1100" b="0">
                <a:solidFill>
                  <a:schemeClr val="tx2"/>
                </a:solidFill>
              </a:rPr>
              <a:t>공사 시점과</a:t>
            </a:r>
          </a:p>
          <a:p>
            <a:pPr eaLnBrk="1" latinLnBrk="1" hangingPunct="1"/>
            <a:r>
              <a:rPr kumimoji="1" lang="ko-KR" altLang="en-US" sz="1100" b="0">
                <a:solidFill>
                  <a:schemeClr val="tx2"/>
                </a:solidFill>
              </a:rPr>
              <a:t>종점에 설치</a:t>
            </a:r>
          </a:p>
        </p:txBody>
      </p:sp>
      <p:sp>
        <p:nvSpPr>
          <p:cNvPr id="28" name="Text Box 93">
            <a:extLst>
              <a:ext uri="{FF2B5EF4-FFF2-40B4-BE49-F238E27FC236}">
                <a16:creationId xmlns:a16="http://schemas.microsoft.com/office/drawing/2014/main" id="{21939728-3270-440A-808C-92256075F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74755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교통소통 대책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-3&gt; (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해당 공사에 맞는 계획 수립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AF258FB-ED55-0419-D401-A4C38AF2CB05}"/>
              </a:ext>
            </a:extLst>
          </p:cNvPr>
          <p:cNvSpPr/>
          <p:nvPr/>
        </p:nvSpPr>
        <p:spPr bwMode="gray">
          <a:xfrm>
            <a:off x="466725" y="765175"/>
            <a:ext cx="8137525" cy="5903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459" name="TextBox 7">
            <a:extLst>
              <a:ext uri="{FF2B5EF4-FFF2-40B4-BE49-F238E27FC236}">
                <a16:creationId xmlns:a16="http://schemas.microsoft.com/office/drawing/2014/main" id="{05D63B68-6897-D227-DAF6-116875A82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" y="908050"/>
            <a:ext cx="8110538" cy="537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0033CC"/>
                </a:solidFill>
              </a:rPr>
              <a:t> □ 굴착방법</a:t>
            </a: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1. </a:t>
            </a:r>
            <a:r>
              <a:rPr lang="ko-KR" altLang="en-US" sz="1200">
                <a:solidFill>
                  <a:srgbClr val="323232"/>
                </a:solidFill>
              </a:rPr>
              <a:t>굴착시 차량 통행에 따른 관할 경찰서와 협조하고 또한 인근 주민들로부터 민원발생이 없도록 최대한 안전조치 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   </a:t>
            </a:r>
            <a:r>
              <a:rPr lang="en-US" altLang="ko-KR" sz="1200">
                <a:solidFill>
                  <a:srgbClr val="323232"/>
                </a:solidFill>
              </a:rPr>
              <a:t>(</a:t>
            </a:r>
            <a:r>
              <a:rPr lang="ko-KR" altLang="en-US" sz="1200">
                <a:solidFill>
                  <a:srgbClr val="323232"/>
                </a:solidFill>
              </a:rPr>
              <a:t>안전휀스 및 안전판등</a:t>
            </a:r>
            <a:r>
              <a:rPr lang="en-US" altLang="ko-KR" sz="1200">
                <a:solidFill>
                  <a:srgbClr val="323232"/>
                </a:solidFill>
              </a:rPr>
              <a:t>)</a:t>
            </a:r>
            <a:r>
              <a:rPr lang="ko-KR" altLang="en-US" sz="1200">
                <a:solidFill>
                  <a:srgbClr val="323232"/>
                </a:solidFill>
              </a:rPr>
              <a:t>를 취하여 작업에 임한다</a:t>
            </a:r>
            <a:r>
              <a:rPr lang="en-US" altLang="ko-KR" sz="1200">
                <a:solidFill>
                  <a:srgbClr val="323232"/>
                </a:solidFill>
              </a:rPr>
              <a:t>.</a:t>
            </a:r>
            <a:r>
              <a:rPr lang="ko-KR" altLang="en-US" sz="1200">
                <a:solidFill>
                  <a:srgbClr val="323232"/>
                </a:solidFill>
              </a:rPr>
              <a:t> 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2. </a:t>
            </a:r>
            <a:r>
              <a:rPr lang="ko-KR" altLang="en-US" sz="1200">
                <a:solidFill>
                  <a:srgbClr val="323232"/>
                </a:solidFill>
              </a:rPr>
              <a:t>굴착시 지하의 타 매설물</a:t>
            </a:r>
            <a:r>
              <a:rPr lang="en-US" altLang="ko-KR" sz="1200">
                <a:solidFill>
                  <a:srgbClr val="323232"/>
                </a:solidFill>
              </a:rPr>
              <a:t>(</a:t>
            </a:r>
            <a:r>
              <a:rPr lang="ko-KR" altLang="en-US" sz="1200">
                <a:solidFill>
                  <a:srgbClr val="323232"/>
                </a:solidFill>
              </a:rPr>
              <a:t>상</a:t>
            </a:r>
            <a:r>
              <a:rPr lang="en-US" altLang="ko-KR" sz="1200">
                <a:solidFill>
                  <a:srgbClr val="323232"/>
                </a:solidFill>
              </a:rPr>
              <a:t>,</a:t>
            </a:r>
            <a:r>
              <a:rPr lang="ko-KR" altLang="en-US" sz="1200">
                <a:solidFill>
                  <a:srgbClr val="323232"/>
                </a:solidFill>
              </a:rPr>
              <a:t>하수도</a:t>
            </a:r>
            <a:r>
              <a:rPr lang="en-US" altLang="ko-KR" sz="1200">
                <a:solidFill>
                  <a:srgbClr val="323232"/>
                </a:solidFill>
              </a:rPr>
              <a:t>,</a:t>
            </a:r>
            <a:r>
              <a:rPr lang="ko-KR" altLang="en-US" sz="1200">
                <a:solidFill>
                  <a:srgbClr val="323232"/>
                </a:solidFill>
              </a:rPr>
              <a:t>통신</a:t>
            </a:r>
            <a:r>
              <a:rPr lang="en-US" altLang="ko-KR" sz="1200">
                <a:solidFill>
                  <a:srgbClr val="323232"/>
                </a:solidFill>
              </a:rPr>
              <a:t>,</a:t>
            </a:r>
            <a:r>
              <a:rPr lang="ko-KR" altLang="en-US" sz="1200">
                <a:solidFill>
                  <a:srgbClr val="323232"/>
                </a:solidFill>
              </a:rPr>
              <a:t>가스관등</a:t>
            </a:r>
            <a:r>
              <a:rPr lang="en-US" altLang="ko-KR" sz="1200">
                <a:solidFill>
                  <a:srgbClr val="323232"/>
                </a:solidFill>
              </a:rPr>
              <a:t>)</a:t>
            </a:r>
            <a:r>
              <a:rPr lang="ko-KR" altLang="en-US" sz="1200">
                <a:solidFill>
                  <a:srgbClr val="323232"/>
                </a:solidFill>
              </a:rPr>
              <a:t>의 파손시는 즉시 원상복구 하는 것을 원칙으로 하되 </a:t>
            </a:r>
            <a:endParaRPr lang="en-US" altLang="ko-KR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    타 매설물의 파손이 없도록 시공한다</a:t>
            </a:r>
            <a:r>
              <a:rPr lang="en-US" altLang="ko-KR" sz="1200">
                <a:solidFill>
                  <a:srgbClr val="323232"/>
                </a:solidFill>
              </a:rPr>
              <a:t>.</a:t>
            </a: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3. </a:t>
            </a:r>
            <a:r>
              <a:rPr lang="ko-KR" altLang="en-US" sz="1200">
                <a:solidFill>
                  <a:srgbClr val="323232"/>
                </a:solidFill>
              </a:rPr>
              <a:t>당일굴착 당일복구 원칙을 준수하여 굴착한다</a:t>
            </a:r>
            <a:r>
              <a:rPr lang="en-US" altLang="ko-KR" sz="1200">
                <a:solidFill>
                  <a:srgbClr val="323232"/>
                </a:solidFill>
              </a:rPr>
              <a:t>.</a:t>
            </a:r>
          </a:p>
          <a:p>
            <a:pPr>
              <a:lnSpc>
                <a:spcPts val="1800"/>
              </a:lnSpc>
            </a:pP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</a:t>
            </a:r>
            <a:r>
              <a:rPr lang="ko-KR" altLang="en-US" sz="1200">
                <a:solidFill>
                  <a:srgbClr val="0033CC"/>
                </a:solidFill>
              </a:rPr>
              <a:t>□ 비산먼지 방지 대책</a:t>
            </a: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1. </a:t>
            </a:r>
            <a:r>
              <a:rPr lang="ko-KR" altLang="en-US" sz="1200">
                <a:solidFill>
                  <a:srgbClr val="323232"/>
                </a:solidFill>
              </a:rPr>
              <a:t>공사장 출입 차량은 작업장내에서 규정 속도 </a:t>
            </a:r>
            <a:r>
              <a:rPr lang="en-US" altLang="ko-KR" sz="1200">
                <a:solidFill>
                  <a:srgbClr val="323232"/>
                </a:solidFill>
              </a:rPr>
              <a:t>20km/h</a:t>
            </a:r>
            <a:r>
              <a:rPr lang="ko-KR" altLang="en-US" sz="1200">
                <a:solidFill>
                  <a:srgbClr val="323232"/>
                </a:solidFill>
              </a:rPr>
              <a:t>이하로 운행토록 한다</a:t>
            </a:r>
            <a:r>
              <a:rPr lang="en-US" altLang="ko-KR" sz="1200">
                <a:solidFill>
                  <a:srgbClr val="323232"/>
                </a:solidFill>
              </a:rPr>
              <a:t>.</a:t>
            </a: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2. </a:t>
            </a:r>
            <a:r>
              <a:rPr lang="ko-KR" altLang="en-US" sz="1200">
                <a:solidFill>
                  <a:srgbClr val="323232"/>
                </a:solidFill>
              </a:rPr>
              <a:t>토사 및 골재운반시 덮개를 씌워 운행한다  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3. </a:t>
            </a:r>
            <a:r>
              <a:rPr lang="ko-KR" altLang="en-US" sz="1200">
                <a:solidFill>
                  <a:srgbClr val="323232"/>
                </a:solidFill>
              </a:rPr>
              <a:t>공사차량 주행도로는 주기적으로 살수를 실시하고 낙토는 발생즉시 청소한다</a:t>
            </a:r>
            <a:r>
              <a:rPr lang="en-US" altLang="ko-KR" sz="1200">
                <a:solidFill>
                  <a:srgbClr val="323232"/>
                </a:solidFill>
              </a:rPr>
              <a:t>.</a:t>
            </a: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endParaRPr lang="en-US" altLang="ko-KR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</a:t>
            </a:r>
            <a:r>
              <a:rPr lang="ko-KR" altLang="en-US" sz="1200">
                <a:solidFill>
                  <a:srgbClr val="0033CC"/>
                </a:solidFill>
              </a:rPr>
              <a:t>□ 지하 매설물 보호대책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1. </a:t>
            </a:r>
            <a:r>
              <a:rPr lang="ko-KR" altLang="en-US" sz="1200">
                <a:solidFill>
                  <a:srgbClr val="323232"/>
                </a:solidFill>
              </a:rPr>
              <a:t>굴착시 지하 매설물 관련기관 입회 하에 굴착실시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2. </a:t>
            </a:r>
            <a:r>
              <a:rPr lang="ko-KR" altLang="en-US" sz="1200">
                <a:solidFill>
                  <a:srgbClr val="323232"/>
                </a:solidFill>
              </a:rPr>
              <a:t>주요 지하 매설물  주위를 굴착 하고자 할 때에는 지하 매설물 좌</a:t>
            </a:r>
            <a:r>
              <a:rPr lang="en-US" altLang="ko-KR" sz="1200">
                <a:solidFill>
                  <a:srgbClr val="323232"/>
                </a:solidFill>
              </a:rPr>
              <a:t>,</a:t>
            </a:r>
            <a:r>
              <a:rPr lang="ko-KR" altLang="en-US" sz="1200">
                <a:solidFill>
                  <a:srgbClr val="323232"/>
                </a:solidFill>
              </a:rPr>
              <a:t>우 </a:t>
            </a:r>
            <a:r>
              <a:rPr lang="en-US" altLang="ko-KR" sz="1200">
                <a:solidFill>
                  <a:srgbClr val="323232"/>
                </a:solidFill>
              </a:rPr>
              <a:t>1m</a:t>
            </a:r>
            <a:r>
              <a:rPr lang="ko-KR" altLang="en-US" sz="1200">
                <a:solidFill>
                  <a:srgbClr val="323232"/>
                </a:solidFill>
              </a:rPr>
              <a:t>이내의 부분은 인력으로 굴착한다</a:t>
            </a:r>
            <a:r>
              <a:rPr lang="en-US" altLang="ko-KR" sz="1200">
                <a:solidFill>
                  <a:srgbClr val="323232"/>
                </a:solidFill>
              </a:rPr>
              <a:t>.</a:t>
            </a: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0033CC"/>
                </a:solidFill>
              </a:rPr>
              <a:t>  □ 복구방법</a:t>
            </a:r>
            <a:endParaRPr lang="ko-KR" altLang="en-US" sz="1200">
              <a:solidFill>
                <a:srgbClr val="323232"/>
              </a:solidFill>
            </a:endParaRP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1. </a:t>
            </a:r>
            <a:r>
              <a:rPr lang="ko-KR" altLang="en-US" sz="1200">
                <a:solidFill>
                  <a:srgbClr val="323232"/>
                </a:solidFill>
              </a:rPr>
              <a:t>당일 굴착 구간은 당일 복구 실시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2. </a:t>
            </a:r>
            <a:r>
              <a:rPr lang="ko-KR" altLang="en-US" sz="1200">
                <a:solidFill>
                  <a:srgbClr val="323232"/>
                </a:solidFill>
              </a:rPr>
              <a:t>굴착시 훼손된 도로시설물</a:t>
            </a:r>
            <a:r>
              <a:rPr lang="en-US" altLang="ko-KR" sz="1200">
                <a:solidFill>
                  <a:srgbClr val="323232"/>
                </a:solidFill>
              </a:rPr>
              <a:t>(</a:t>
            </a:r>
            <a:r>
              <a:rPr lang="ko-KR" altLang="en-US" sz="1200">
                <a:solidFill>
                  <a:srgbClr val="323232"/>
                </a:solidFill>
              </a:rPr>
              <a:t>경계석</a:t>
            </a:r>
            <a:r>
              <a:rPr lang="en-US" altLang="ko-KR" sz="1200">
                <a:solidFill>
                  <a:srgbClr val="323232"/>
                </a:solidFill>
              </a:rPr>
              <a:t>,</a:t>
            </a:r>
            <a:r>
              <a:rPr lang="ko-KR" altLang="en-US" sz="1200">
                <a:solidFill>
                  <a:srgbClr val="323232"/>
                </a:solidFill>
              </a:rPr>
              <a:t>측구</a:t>
            </a:r>
            <a:r>
              <a:rPr lang="en-US" altLang="ko-KR" sz="1200">
                <a:solidFill>
                  <a:srgbClr val="323232"/>
                </a:solidFill>
              </a:rPr>
              <a:t>,</a:t>
            </a:r>
            <a:r>
              <a:rPr lang="ko-KR" altLang="en-US" sz="1200">
                <a:solidFill>
                  <a:srgbClr val="323232"/>
                </a:solidFill>
              </a:rPr>
              <a:t>보도블럭등</a:t>
            </a:r>
            <a:r>
              <a:rPr lang="en-US" altLang="ko-KR" sz="1200">
                <a:solidFill>
                  <a:srgbClr val="323232"/>
                </a:solidFill>
              </a:rPr>
              <a:t>)</a:t>
            </a:r>
            <a:r>
              <a:rPr lang="ko-KR" altLang="en-US" sz="1200">
                <a:solidFill>
                  <a:srgbClr val="323232"/>
                </a:solidFill>
              </a:rPr>
              <a:t>은 즉시 원상복구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3. </a:t>
            </a:r>
            <a:r>
              <a:rPr lang="ko-KR" altLang="en-US" sz="1200">
                <a:solidFill>
                  <a:srgbClr val="323232"/>
                </a:solidFill>
              </a:rPr>
              <a:t>터파기 구간은 원상복구하고</a:t>
            </a:r>
            <a:r>
              <a:rPr lang="en-US" altLang="ko-KR" sz="1200">
                <a:solidFill>
                  <a:srgbClr val="323232"/>
                </a:solidFill>
              </a:rPr>
              <a:t>, 1</a:t>
            </a:r>
            <a:r>
              <a:rPr lang="ko-KR" altLang="en-US" sz="1200">
                <a:solidFill>
                  <a:srgbClr val="323232"/>
                </a:solidFill>
              </a:rPr>
              <a:t>개차로까지 노면절삭 후 아스콘으로 덧씌우기 실시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4. </a:t>
            </a:r>
            <a:r>
              <a:rPr lang="ko-KR" altLang="en-US" sz="1200">
                <a:solidFill>
                  <a:srgbClr val="323232"/>
                </a:solidFill>
              </a:rPr>
              <a:t>포장 복구후 차선도색시 표준규격</a:t>
            </a:r>
            <a:r>
              <a:rPr lang="en-US" altLang="ko-KR" sz="1200">
                <a:solidFill>
                  <a:srgbClr val="323232"/>
                </a:solidFill>
              </a:rPr>
              <a:t>(</a:t>
            </a:r>
            <a:r>
              <a:rPr lang="ko-KR" altLang="en-US" sz="1200">
                <a:solidFill>
                  <a:srgbClr val="323232"/>
                </a:solidFill>
              </a:rPr>
              <a:t>휘도검사등</a:t>
            </a:r>
            <a:r>
              <a:rPr lang="en-US" altLang="ko-KR" sz="1200">
                <a:solidFill>
                  <a:srgbClr val="323232"/>
                </a:solidFill>
              </a:rPr>
              <a:t>)</a:t>
            </a:r>
            <a:r>
              <a:rPr lang="ko-KR" altLang="en-US" sz="1200">
                <a:solidFill>
                  <a:srgbClr val="323232"/>
                </a:solidFill>
              </a:rPr>
              <a:t>에 의하여 실시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5. </a:t>
            </a:r>
            <a:r>
              <a:rPr lang="ko-KR" altLang="en-US" sz="1200">
                <a:solidFill>
                  <a:srgbClr val="323232"/>
                </a:solidFill>
              </a:rPr>
              <a:t>포장복구 자재는 규격품을 사용하고</a:t>
            </a:r>
            <a:r>
              <a:rPr lang="en-US" altLang="ko-KR" sz="1200">
                <a:solidFill>
                  <a:srgbClr val="323232"/>
                </a:solidFill>
              </a:rPr>
              <a:t>, </a:t>
            </a:r>
            <a:r>
              <a:rPr lang="ko-KR" altLang="en-US" sz="1200">
                <a:solidFill>
                  <a:srgbClr val="323232"/>
                </a:solidFill>
              </a:rPr>
              <a:t>주요공정시 감독관 입회하에 도로구조 기준에 적합하게 실시</a:t>
            </a:r>
          </a:p>
          <a:p>
            <a:pPr>
              <a:lnSpc>
                <a:spcPts val="1800"/>
              </a:lnSpc>
            </a:pPr>
            <a:r>
              <a:rPr lang="ko-KR" altLang="en-US" sz="1200">
                <a:solidFill>
                  <a:srgbClr val="323232"/>
                </a:solidFill>
              </a:rPr>
              <a:t>     </a:t>
            </a:r>
            <a:r>
              <a:rPr lang="en-US" altLang="ko-KR" sz="1200">
                <a:solidFill>
                  <a:srgbClr val="323232"/>
                </a:solidFill>
              </a:rPr>
              <a:t>6. </a:t>
            </a:r>
            <a:r>
              <a:rPr lang="ko-KR" altLang="en-US" sz="1200">
                <a:solidFill>
                  <a:srgbClr val="323232"/>
                </a:solidFill>
              </a:rPr>
              <a:t>하자 발생시 원인자 복구 실시하고 민원발생 최소화</a:t>
            </a:r>
            <a:endParaRPr lang="ko-KR" altLang="en-US" sz="1200"/>
          </a:p>
        </p:txBody>
      </p:sp>
      <p:sp>
        <p:nvSpPr>
          <p:cNvPr id="8" name="Text Box 93">
            <a:extLst>
              <a:ext uri="{FF2B5EF4-FFF2-40B4-BE49-F238E27FC236}">
                <a16:creationId xmlns:a16="http://schemas.microsoft.com/office/drawing/2014/main" id="{D15D65A3-F687-A2F2-615D-E54695177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74755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굴착 및 복구계획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&gt; (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해당 공사에 맞는 계획 수립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6B8DF383-32AE-C58E-EB52-1EB279C6D06F}"/>
              </a:ext>
            </a:extLst>
          </p:cNvPr>
          <p:cNvSpPr/>
          <p:nvPr/>
        </p:nvSpPr>
        <p:spPr bwMode="gray">
          <a:xfrm>
            <a:off x="466725" y="765175"/>
            <a:ext cx="8137525" cy="5903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ko-KR" altLang="en-US" dirty="0"/>
          </a:p>
        </p:txBody>
      </p:sp>
      <p:graphicFrame>
        <p:nvGraphicFramePr>
          <p:cNvPr id="46" name="표 46">
            <a:extLst>
              <a:ext uri="{FF2B5EF4-FFF2-40B4-BE49-F238E27FC236}">
                <a16:creationId xmlns:a16="http://schemas.microsoft.com/office/drawing/2014/main" id="{A69A1552-FE97-A93D-8070-41319D3EECF3}"/>
              </a:ext>
            </a:extLst>
          </p:cNvPr>
          <p:cNvGraphicFramePr>
            <a:graphicFrameLocks noGrp="1"/>
          </p:cNvGraphicFramePr>
          <p:nvPr/>
        </p:nvGraphicFramePr>
        <p:xfrm>
          <a:off x="669925" y="923925"/>
          <a:ext cx="7718425" cy="5400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9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9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0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86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1522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① 굴착 → </a:t>
                      </a:r>
                      <a:r>
                        <a:rPr lang="ko-KR" altLang="en-US" sz="140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되메우기</a:t>
                      </a:r>
                      <a:r>
                        <a:rPr lang="ko-KR" altLang="en-US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→ </a:t>
                      </a:r>
                      <a:r>
                        <a:rPr lang="ko-KR" altLang="en-US" sz="140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가포장</a:t>
                      </a:r>
                      <a:endParaRPr lang="en-US" altLang="ko-KR" sz="14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40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당일굴착</a:t>
                      </a:r>
                      <a:r>
                        <a:rPr lang="en-US" altLang="ko-KR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및 당일복구 </a:t>
                      </a:r>
                      <a:r>
                        <a:rPr lang="en-US" altLang="ko-KR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: </a:t>
                      </a:r>
                      <a:r>
                        <a:rPr lang="ko-KR" altLang="en-US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소요기간 </a:t>
                      </a:r>
                      <a:r>
                        <a:rPr lang="en-US" altLang="ko-KR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r>
                        <a:rPr lang="ko-KR" altLang="en-US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일</a:t>
                      </a:r>
                      <a:r>
                        <a:rPr lang="en-US" altLang="ko-KR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  <a:endParaRPr lang="ko-KR" altLang="en-US" sz="14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kern="1200" dirty="0">
                          <a:solidFill>
                            <a:schemeClr val="lt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② </a:t>
                      </a:r>
                      <a:r>
                        <a:rPr lang="ko-KR" altLang="en-US" sz="1400" b="1" kern="1200" dirty="0" err="1">
                          <a:solidFill>
                            <a:schemeClr val="lt1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가포장존치</a:t>
                      </a:r>
                      <a:r>
                        <a:rPr lang="ko-KR" altLang="en-US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→ </a:t>
                      </a:r>
                      <a:r>
                        <a:rPr lang="ko-KR" altLang="en-US" sz="140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표층절삭</a:t>
                      </a:r>
                      <a:r>
                        <a:rPr lang="ko-KR" altLang="en-US" sz="14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→ 표층복구</a:t>
                      </a:r>
                      <a:endParaRPr lang="en-US" altLang="ko-KR" sz="14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algn="ctr" latinLnBrk="1"/>
                      <a:endParaRPr lang="en-US" altLang="ko-KR" sz="1400" b="1" kern="1200" dirty="0">
                        <a:solidFill>
                          <a:schemeClr val="lt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91429" marR="91429" marT="45714" marB="45714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3051">
                <a:tc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1.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송전선로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설치를 위한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도로 굴착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시행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4.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가포장구간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다짐 유도를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위한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가포장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개월 존치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91429" marR="91429" marT="45714" marB="4571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3051">
                <a:tc>
                  <a:txBody>
                    <a:bodyPr/>
                    <a:lstStyle/>
                    <a:p>
                      <a:pPr latinLnBrk="1"/>
                      <a:endParaRPr lang="ko-KR" altLang="en-US" sz="180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2. 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파형관 부설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및 모래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</a:t>
                      </a:r>
                      <a:r>
                        <a:rPr lang="ko-KR" altLang="en-US" sz="120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되메우기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</a:t>
                      </a:r>
                      <a:r>
                        <a:rPr lang="ko-KR" altLang="en-US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시행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</a:t>
                      </a:r>
                      <a:r>
                        <a:rPr lang="en-US" altLang="ko-KR" sz="1200" spc="-15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200" spc="-15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층별다짐시행</a:t>
                      </a:r>
                      <a:r>
                        <a:rPr lang="en-US" altLang="ko-KR" sz="1200" spc="-15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</a:p>
                  </a:txBody>
                  <a:tcPr marL="91429" marR="91429" marT="45714" marB="4571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80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5.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다짐유도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완료 후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훼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손차선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표층 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절삭 시행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91429" marR="91429" marT="45714" marB="4571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3051">
                <a:tc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3. </a:t>
                      </a:r>
                      <a:r>
                        <a:rPr lang="ko-KR" altLang="en-US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표층 </a:t>
                      </a:r>
                      <a:r>
                        <a:rPr lang="en-US" altLang="ko-KR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10cm</a:t>
                      </a: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</a:t>
                      </a:r>
                      <a:r>
                        <a:rPr lang="ko-KR" altLang="en-US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구간복구</a:t>
                      </a:r>
                      <a:r>
                        <a:rPr lang="en-US" altLang="ko-KR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시</a:t>
                      </a:r>
                      <a:endParaRPr lang="en-US" altLang="ko-KR" sz="1200" spc="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중층 </a:t>
                      </a:r>
                      <a:r>
                        <a:rPr lang="ko-KR" altLang="en-US" sz="1200" spc="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아스팔</a:t>
                      </a:r>
                      <a:endParaRPr lang="en-US" altLang="ko-KR" sz="1200" spc="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</a:t>
                      </a:r>
                      <a:r>
                        <a:rPr lang="ko-KR" altLang="en-US" sz="1200" spc="0" dirty="0" err="1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트</a:t>
                      </a:r>
                      <a:r>
                        <a:rPr lang="ko-KR" altLang="en-US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재질 가</a:t>
                      </a:r>
                      <a:endParaRPr lang="en-US" altLang="ko-KR" sz="1200" spc="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</a:t>
                      </a:r>
                      <a:r>
                        <a:rPr lang="ko-KR" altLang="en-US" sz="1200" spc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포장 시행</a:t>
                      </a:r>
                      <a:endParaRPr lang="en-US" altLang="ko-KR" sz="12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</a:t>
                      </a:r>
                      <a:r>
                        <a:rPr lang="en-US" altLang="ko-KR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파주시 도로복구</a:t>
                      </a:r>
                      <a:endParaRPr lang="en-US" altLang="ko-KR" sz="1200" spc="-3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         </a:t>
                      </a:r>
                      <a:r>
                        <a:rPr lang="ko-KR" altLang="en-US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원인자</a:t>
                      </a:r>
                      <a:r>
                        <a:rPr lang="en-US" altLang="ko-KR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부담금</a:t>
                      </a:r>
                      <a:endParaRPr lang="en-US" altLang="ko-KR" sz="1200" spc="-3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           </a:t>
                      </a:r>
                      <a:r>
                        <a:rPr lang="ko-KR" altLang="en-US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징수조례</a:t>
                      </a:r>
                      <a:r>
                        <a:rPr lang="en-US" altLang="ko-KR" sz="1200" spc="-30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</a:p>
                  </a:txBody>
                  <a:tcPr marL="91429" marR="91429" marT="45714" marB="4571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80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91429" marR="91429" marT="45714" marB="45714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6.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표층절삭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구간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훼손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차선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)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표층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아스팔트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재질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본포장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 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시행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완료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)</a:t>
                      </a:r>
                    </a:p>
                  </a:txBody>
                  <a:tcPr marL="91429" marR="91429" marT="45714" marB="4571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0512" name="그림 2">
            <a:extLst>
              <a:ext uri="{FF2B5EF4-FFF2-40B4-BE49-F238E27FC236}">
                <a16:creationId xmlns:a16="http://schemas.microsoft.com/office/drawing/2014/main" id="{8B7EE2A0-17D6-5727-7913-11B8F3175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9"/>
          <a:stretch>
            <a:fillRect/>
          </a:stretch>
        </p:blipFill>
        <p:spPr bwMode="auto">
          <a:xfrm>
            <a:off x="717550" y="1539875"/>
            <a:ext cx="255905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3" name="그림 4">
            <a:extLst>
              <a:ext uri="{FF2B5EF4-FFF2-40B4-BE49-F238E27FC236}">
                <a16:creationId xmlns:a16="http://schemas.microsoft.com/office/drawing/2014/main" id="{171D8BB1-15BC-FD73-62EE-A70556225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9"/>
          <a:stretch>
            <a:fillRect/>
          </a:stretch>
        </p:blipFill>
        <p:spPr bwMode="auto">
          <a:xfrm>
            <a:off x="717550" y="3154363"/>
            <a:ext cx="255905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4" name="그림 7">
            <a:extLst>
              <a:ext uri="{FF2B5EF4-FFF2-40B4-BE49-F238E27FC236}">
                <a16:creationId xmlns:a16="http://schemas.microsoft.com/office/drawing/2014/main" id="{6C7A928B-0A9E-3297-1CE6-909F78315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9"/>
          <a:stretch>
            <a:fillRect/>
          </a:stretch>
        </p:blipFill>
        <p:spPr bwMode="auto">
          <a:xfrm>
            <a:off x="717550" y="4768850"/>
            <a:ext cx="25590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5" name="그림 10">
            <a:extLst>
              <a:ext uri="{FF2B5EF4-FFF2-40B4-BE49-F238E27FC236}">
                <a16:creationId xmlns:a16="http://schemas.microsoft.com/office/drawing/2014/main" id="{F8305494-68A1-1AF6-3096-2EEDF6910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9"/>
          <a:stretch>
            <a:fillRect/>
          </a:stretch>
        </p:blipFill>
        <p:spPr bwMode="auto">
          <a:xfrm>
            <a:off x="4572000" y="1539875"/>
            <a:ext cx="255905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6" name="그림 13">
            <a:extLst>
              <a:ext uri="{FF2B5EF4-FFF2-40B4-BE49-F238E27FC236}">
                <a16:creationId xmlns:a16="http://schemas.microsoft.com/office/drawing/2014/main" id="{DA14A88E-410F-EA5A-8DA3-EB2A67B65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9"/>
          <a:stretch>
            <a:fillRect/>
          </a:stretch>
        </p:blipFill>
        <p:spPr bwMode="auto">
          <a:xfrm>
            <a:off x="4579938" y="3154363"/>
            <a:ext cx="2557462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7" name="그림 19">
            <a:extLst>
              <a:ext uri="{FF2B5EF4-FFF2-40B4-BE49-F238E27FC236}">
                <a16:creationId xmlns:a16="http://schemas.microsoft.com/office/drawing/2014/main" id="{225A5319-CBEA-12CB-BF14-B203EFA29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78"/>
          <a:stretch>
            <a:fillRect/>
          </a:stretch>
        </p:blipFill>
        <p:spPr bwMode="auto">
          <a:xfrm>
            <a:off x="4572000" y="4768850"/>
            <a:ext cx="25654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93">
            <a:extLst>
              <a:ext uri="{FF2B5EF4-FFF2-40B4-BE49-F238E27FC236}">
                <a16:creationId xmlns:a16="http://schemas.microsoft.com/office/drawing/2014/main" id="{9B712F3F-713B-35B6-5A70-656D39C65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96863"/>
            <a:ext cx="74755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  <a:defRPr/>
            </a:pP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&lt;</a:t>
            </a:r>
            <a:r>
              <a:rPr kumimoji="1" lang="ko-KR" altLang="en-US" sz="2200" b="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복구계획도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&gt; (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예시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</a:t>
            </a:r>
            <a:r>
              <a:rPr kumimoji="1" lang="ko-KR" altLang="en-US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해당 공사에 맞는 계획 수립</a:t>
            </a:r>
            <a:r>
              <a:rPr kumimoji="1" lang="en-US" altLang="ko-KR" sz="2200" b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737373"/>
      </a:lt2>
      <a:accent1>
        <a:srgbClr val="2A79D0"/>
      </a:accent1>
      <a:accent2>
        <a:srgbClr val="919191"/>
      </a:accent2>
      <a:accent3>
        <a:srgbClr val="FFFFFF"/>
      </a:accent3>
      <a:accent4>
        <a:srgbClr val="000000"/>
      </a:accent4>
      <a:accent5>
        <a:srgbClr val="ACBEE4"/>
      </a:accent5>
      <a:accent6>
        <a:srgbClr val="838383"/>
      </a:accent6>
      <a:hlink>
        <a:srgbClr val="AEAFAE"/>
      </a:hlink>
      <a:folHlink>
        <a:srgbClr val="C9C9C9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gradFill rotWithShape="1">
          <a:gsLst>
            <a:gs pos="0">
              <a:srgbClr val="EC941E"/>
            </a:gs>
            <a:gs pos="100000">
              <a:srgbClr val="EC941E">
                <a:gamma/>
                <a:shade val="69804"/>
                <a:invGamma/>
              </a:srgbClr>
            </a:gs>
          </a:gsLst>
          <a:lin ang="5400000" scaled="1"/>
        </a:gradFill>
        <a:ln w="38100">
          <a:solidFill>
            <a:schemeClr val="tx1"/>
          </a:solidFill>
          <a:round/>
          <a:headEnd/>
          <a:tailEnd/>
        </a:ln>
        <a:effectLst/>
      </a:spPr>
      <a:bodyPr wrap="none" anchor="ctr"/>
      <a:lstStyle>
        <a:defPPr>
          <a:defRPr/>
        </a:defPPr>
      </a:lstStyle>
    </a:spDef>
    <a:lnDef>
      <a:spPr bwMode="auto">
        <a:noFill/>
        <a:ln w="57150" algn="ctr">
          <a:solidFill>
            <a:srgbClr val="92D050"/>
          </a:solidFill>
          <a:round/>
          <a:headEnd/>
          <a:tailEnd/>
        </a:ln>
      </a:spPr>
      <a:bodyPr/>
      <a:lstStyle/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737373"/>
        </a:lt2>
        <a:accent1>
          <a:srgbClr val="2A79D0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ACBEE4"/>
        </a:accent5>
        <a:accent6>
          <a:srgbClr val="838383"/>
        </a:accent6>
        <a:hlink>
          <a:srgbClr val="AEAF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2">
        <a:dk1>
          <a:srgbClr val="000000"/>
        </a:dk1>
        <a:lt1>
          <a:srgbClr val="FFFFFF"/>
        </a:lt1>
        <a:dk2>
          <a:srgbClr val="38520E"/>
        </a:dk2>
        <a:lt2>
          <a:srgbClr val="737373"/>
        </a:lt2>
        <a:accent1>
          <a:srgbClr val="6B9B1A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3">
        <a:dk1>
          <a:srgbClr val="000000"/>
        </a:dk1>
        <a:lt1>
          <a:srgbClr val="FFFFFF"/>
        </a:lt1>
        <a:dk2>
          <a:srgbClr val="E24203"/>
        </a:dk2>
        <a:lt2>
          <a:srgbClr val="737373"/>
        </a:lt2>
        <a:accent1>
          <a:srgbClr val="FEA501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4">
        <a:dk1>
          <a:srgbClr val="000000"/>
        </a:dk1>
        <a:lt1>
          <a:srgbClr val="FFFFFF"/>
        </a:lt1>
        <a:dk2>
          <a:srgbClr val="A80404"/>
        </a:dk2>
        <a:lt2>
          <a:srgbClr val="737373"/>
        </a:lt2>
        <a:accent1>
          <a:srgbClr val="D03737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E4AEAE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5">
        <a:dk1>
          <a:srgbClr val="000000"/>
        </a:dk1>
        <a:lt1>
          <a:srgbClr val="FFFFFF"/>
        </a:lt1>
        <a:dk2>
          <a:srgbClr val="5F4B3B"/>
        </a:dk2>
        <a:lt2>
          <a:srgbClr val="737373"/>
        </a:lt2>
        <a:accent1>
          <a:srgbClr val="C8A058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E0CDB4"/>
        </a:accent5>
        <a:accent6>
          <a:srgbClr val="838383"/>
        </a:accent6>
        <a:hlink>
          <a:srgbClr val="AEAF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6">
        <a:dk1>
          <a:srgbClr val="737373"/>
        </a:dk1>
        <a:lt1>
          <a:srgbClr val="FFFFFF"/>
        </a:lt1>
        <a:dk2>
          <a:srgbClr val="000000"/>
        </a:dk2>
        <a:lt2>
          <a:srgbClr val="004074"/>
        </a:lt2>
        <a:accent1>
          <a:srgbClr val="2A79D0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ACBEE4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7">
        <a:dk1>
          <a:srgbClr val="737373"/>
        </a:dk1>
        <a:lt1>
          <a:srgbClr val="FFFFFF"/>
        </a:lt1>
        <a:dk2>
          <a:srgbClr val="000000"/>
        </a:dk2>
        <a:lt2>
          <a:srgbClr val="38520E"/>
        </a:lt2>
        <a:accent1>
          <a:srgbClr val="6B9B1A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BACBAB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8">
        <a:dk1>
          <a:srgbClr val="737373"/>
        </a:dk1>
        <a:lt1>
          <a:srgbClr val="FFFFFF"/>
        </a:lt1>
        <a:dk2>
          <a:srgbClr val="000000"/>
        </a:dk2>
        <a:lt2>
          <a:srgbClr val="E24203"/>
        </a:lt2>
        <a:accent1>
          <a:srgbClr val="FEA501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FECFAA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9">
        <a:dk1>
          <a:srgbClr val="737373"/>
        </a:dk1>
        <a:lt1>
          <a:srgbClr val="FFFFFF"/>
        </a:lt1>
        <a:dk2>
          <a:srgbClr val="000000"/>
        </a:dk2>
        <a:lt2>
          <a:srgbClr val="A80404"/>
        </a:lt2>
        <a:accent1>
          <a:srgbClr val="D03737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E4AEAE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10">
        <a:dk1>
          <a:srgbClr val="737373"/>
        </a:dk1>
        <a:lt1>
          <a:srgbClr val="FFFFFF"/>
        </a:lt1>
        <a:dk2>
          <a:srgbClr val="000000"/>
        </a:dk2>
        <a:lt2>
          <a:srgbClr val="5F4B3B"/>
        </a:lt2>
        <a:accent1>
          <a:srgbClr val="C8A058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E0CDB4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737373"/>
        </a:lt2>
        <a:accent1>
          <a:srgbClr val="2A79D0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ACBEE4"/>
        </a:accent5>
        <a:accent6>
          <a:srgbClr val="838383"/>
        </a:accent6>
        <a:hlink>
          <a:srgbClr val="AEAF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737373"/>
      </a:lt2>
      <a:accent1>
        <a:srgbClr val="2A79D0"/>
      </a:accent1>
      <a:accent2>
        <a:srgbClr val="919191"/>
      </a:accent2>
      <a:accent3>
        <a:srgbClr val="FFFFFF"/>
      </a:accent3>
      <a:accent4>
        <a:srgbClr val="000000"/>
      </a:accent4>
      <a:accent5>
        <a:srgbClr val="ACBEE4"/>
      </a:accent5>
      <a:accent6>
        <a:srgbClr val="838383"/>
      </a:accent6>
      <a:hlink>
        <a:srgbClr val="AEAFAE"/>
      </a:hlink>
      <a:folHlink>
        <a:srgbClr val="C9C9C9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gradFill rotWithShape="1">
          <a:gsLst>
            <a:gs pos="0">
              <a:srgbClr val="EC941E"/>
            </a:gs>
            <a:gs pos="100000">
              <a:srgbClr val="EC941E">
                <a:gamma/>
                <a:shade val="69804"/>
                <a:invGamma/>
              </a:srgbClr>
            </a:gs>
          </a:gsLst>
          <a:lin ang="5400000" scaled="1"/>
        </a:gradFill>
        <a:ln w="38100">
          <a:solidFill>
            <a:schemeClr val="tx1"/>
          </a:solidFill>
          <a:round/>
          <a:headEnd/>
          <a:tailEnd/>
        </a:ln>
        <a:effectLst/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737373"/>
        </a:lt2>
        <a:accent1>
          <a:srgbClr val="2A79D0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ACBEE4"/>
        </a:accent5>
        <a:accent6>
          <a:srgbClr val="838383"/>
        </a:accent6>
        <a:hlink>
          <a:srgbClr val="AEAF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2">
        <a:dk1>
          <a:srgbClr val="000000"/>
        </a:dk1>
        <a:lt1>
          <a:srgbClr val="FFFFFF"/>
        </a:lt1>
        <a:dk2>
          <a:srgbClr val="38520E"/>
        </a:dk2>
        <a:lt2>
          <a:srgbClr val="737373"/>
        </a:lt2>
        <a:accent1>
          <a:srgbClr val="6B9B1A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3">
        <a:dk1>
          <a:srgbClr val="000000"/>
        </a:dk1>
        <a:lt1>
          <a:srgbClr val="FFFFFF"/>
        </a:lt1>
        <a:dk2>
          <a:srgbClr val="E24203"/>
        </a:dk2>
        <a:lt2>
          <a:srgbClr val="737373"/>
        </a:lt2>
        <a:accent1>
          <a:srgbClr val="FEA501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4">
        <a:dk1>
          <a:srgbClr val="000000"/>
        </a:dk1>
        <a:lt1>
          <a:srgbClr val="FFFFFF"/>
        </a:lt1>
        <a:dk2>
          <a:srgbClr val="A80404"/>
        </a:dk2>
        <a:lt2>
          <a:srgbClr val="737373"/>
        </a:lt2>
        <a:accent1>
          <a:srgbClr val="D03737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E4AEAE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5">
        <a:dk1>
          <a:srgbClr val="000000"/>
        </a:dk1>
        <a:lt1>
          <a:srgbClr val="FFFFFF"/>
        </a:lt1>
        <a:dk2>
          <a:srgbClr val="5F4B3B"/>
        </a:dk2>
        <a:lt2>
          <a:srgbClr val="737373"/>
        </a:lt2>
        <a:accent1>
          <a:srgbClr val="C8A058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E0CDB4"/>
        </a:accent5>
        <a:accent6>
          <a:srgbClr val="838383"/>
        </a:accent6>
        <a:hlink>
          <a:srgbClr val="AEAF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Load 6">
        <a:dk1>
          <a:srgbClr val="737373"/>
        </a:dk1>
        <a:lt1>
          <a:srgbClr val="FFFFFF"/>
        </a:lt1>
        <a:dk2>
          <a:srgbClr val="000000"/>
        </a:dk2>
        <a:lt2>
          <a:srgbClr val="004074"/>
        </a:lt2>
        <a:accent1>
          <a:srgbClr val="2A79D0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ACBEE4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7">
        <a:dk1>
          <a:srgbClr val="737373"/>
        </a:dk1>
        <a:lt1>
          <a:srgbClr val="FFFFFF"/>
        </a:lt1>
        <a:dk2>
          <a:srgbClr val="000000"/>
        </a:dk2>
        <a:lt2>
          <a:srgbClr val="38520E"/>
        </a:lt2>
        <a:accent1>
          <a:srgbClr val="6B9B1A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BACBAB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8">
        <a:dk1>
          <a:srgbClr val="737373"/>
        </a:dk1>
        <a:lt1>
          <a:srgbClr val="FFFFFF"/>
        </a:lt1>
        <a:dk2>
          <a:srgbClr val="000000"/>
        </a:dk2>
        <a:lt2>
          <a:srgbClr val="E24203"/>
        </a:lt2>
        <a:accent1>
          <a:srgbClr val="FEA501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FECFAA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9">
        <a:dk1>
          <a:srgbClr val="737373"/>
        </a:dk1>
        <a:lt1>
          <a:srgbClr val="FFFFFF"/>
        </a:lt1>
        <a:dk2>
          <a:srgbClr val="000000"/>
        </a:dk2>
        <a:lt2>
          <a:srgbClr val="A80404"/>
        </a:lt2>
        <a:accent1>
          <a:srgbClr val="D03737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E4AEAE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10">
        <a:dk1>
          <a:srgbClr val="737373"/>
        </a:dk1>
        <a:lt1>
          <a:srgbClr val="FFFFFF"/>
        </a:lt1>
        <a:dk2>
          <a:srgbClr val="000000"/>
        </a:dk2>
        <a:lt2>
          <a:srgbClr val="5F4B3B"/>
        </a:lt2>
        <a:accent1>
          <a:srgbClr val="C8A058"/>
        </a:accent1>
        <a:accent2>
          <a:srgbClr val="919191"/>
        </a:accent2>
        <a:accent3>
          <a:srgbClr val="AAAAAA"/>
        </a:accent3>
        <a:accent4>
          <a:srgbClr val="DADADA"/>
        </a:accent4>
        <a:accent5>
          <a:srgbClr val="E0CDB4"/>
        </a:accent5>
        <a:accent6>
          <a:srgbClr val="838383"/>
        </a:accent6>
        <a:hlink>
          <a:srgbClr val="AEAEAE"/>
        </a:hlink>
        <a:folHlink>
          <a:srgbClr val="C9C9C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737373"/>
        </a:lt2>
        <a:accent1>
          <a:srgbClr val="2A79D0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ACBEE4"/>
        </a:accent5>
        <a:accent6>
          <a:srgbClr val="838383"/>
        </a:accent6>
        <a:hlink>
          <a:srgbClr val="AEAFAE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esentationLoad 1">
    <a:dk1>
      <a:srgbClr val="000000"/>
    </a:dk1>
    <a:lt1>
      <a:srgbClr val="FFFFFF"/>
    </a:lt1>
    <a:dk2>
      <a:srgbClr val="004074"/>
    </a:dk2>
    <a:lt2>
      <a:srgbClr val="737373"/>
    </a:lt2>
    <a:accent1>
      <a:srgbClr val="2A79D0"/>
    </a:accent1>
    <a:accent2>
      <a:srgbClr val="919191"/>
    </a:accent2>
    <a:accent3>
      <a:srgbClr val="FFFFFF"/>
    </a:accent3>
    <a:accent4>
      <a:srgbClr val="000000"/>
    </a:accent4>
    <a:accent5>
      <a:srgbClr val="ACBEE4"/>
    </a:accent5>
    <a:accent6>
      <a:srgbClr val="838383"/>
    </a:accent6>
    <a:hlink>
      <a:srgbClr val="AEAFAE"/>
    </a:hlink>
    <a:folHlink>
      <a:srgbClr val="C9C9C9"/>
    </a:folHlink>
  </a:clrScheme>
</a:themeOverride>
</file>

<file path=ppt/theme/themeOverride2.xml><?xml version="1.0" encoding="utf-8"?>
<a:themeOverride xmlns:a="http://schemas.openxmlformats.org/drawingml/2006/main">
  <a:clrScheme name="PresentationLoad 1">
    <a:dk1>
      <a:srgbClr val="000000"/>
    </a:dk1>
    <a:lt1>
      <a:srgbClr val="FFFFFF"/>
    </a:lt1>
    <a:dk2>
      <a:srgbClr val="004074"/>
    </a:dk2>
    <a:lt2>
      <a:srgbClr val="737373"/>
    </a:lt2>
    <a:accent1>
      <a:srgbClr val="2A79D0"/>
    </a:accent1>
    <a:accent2>
      <a:srgbClr val="919191"/>
    </a:accent2>
    <a:accent3>
      <a:srgbClr val="FFFFFF"/>
    </a:accent3>
    <a:accent4>
      <a:srgbClr val="000000"/>
    </a:accent4>
    <a:accent5>
      <a:srgbClr val="ACBEE4"/>
    </a:accent5>
    <a:accent6>
      <a:srgbClr val="838383"/>
    </a:accent6>
    <a:hlink>
      <a:srgbClr val="AEAFAE"/>
    </a:hlink>
    <a:folHlink>
      <a:srgbClr val="C9C9C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PresentationLoad</Template>
  <TotalTime>16474</TotalTime>
  <Words>1113</Words>
  <Application>Microsoft Office PowerPoint</Application>
  <PresentationFormat>화면 슬라이드 쇼(4:3)</PresentationFormat>
  <Paragraphs>241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21" baseType="lpstr">
      <vt:lpstr>HY견고딕</vt:lpstr>
      <vt:lpstr>맑은 고딕</vt:lpstr>
      <vt:lpstr>Arial</vt:lpstr>
      <vt:lpstr>굴림체</vt:lpstr>
      <vt:lpstr>돋움</vt:lpstr>
      <vt:lpstr>Malgun Gothic Semilight</vt:lpstr>
      <vt:lpstr>굴림</vt:lpstr>
      <vt:lpstr>Wingdings</vt:lpstr>
      <vt:lpstr>HY울릉도B</vt:lpstr>
      <vt:lpstr>HY울릉도M</vt:lpstr>
      <vt:lpstr>PresentationLoad</vt:lpstr>
      <vt:lpstr>1_PresentationLoad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신민정</dc:creator>
  <dc:description>PresentationLoad.com</dc:description>
  <cp:lastModifiedBy>paju</cp:lastModifiedBy>
  <cp:revision>1205</cp:revision>
  <cp:lastPrinted>2018-02-19T06:32:10Z</cp:lastPrinted>
  <dcterms:created xsi:type="dcterms:W3CDTF">2007-11-27T23:54:21Z</dcterms:created>
  <dcterms:modified xsi:type="dcterms:W3CDTF">2026-07-06T00:56:09Z</dcterms:modified>
</cp:coreProperties>
</file>